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48C3A-723C-45E3-B74A-A9EBB79703AA}" v="467" dt="2018-10-11T03:41:56.203"/>
  </p1510:revLst>
</p1510:revInfo>
</file>

<file path=ppt/tableStyles.xml><?xml version="1.0" encoding="utf-8"?>
<a:tblStyleLst xmlns:a="http://schemas.openxmlformats.org/drawingml/2006/main" def="{5C22544A-7EE6-4342-B048-85BDC9FD1C3A}">
  <a:tblStyle styleId="{446804A8-9AA5-4523-9CF0-375E58D324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2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Dear. Unknown" userId="c213ceed8ae3ad48" providerId="LiveId" clId="{98448C3A-723C-45E3-B74A-A9EBB79703AA}"/>
    <pc:docChg chg="custSel delSld modSld">
      <pc:chgData name="kim Dear. Unknown" userId="c213ceed8ae3ad48" providerId="LiveId" clId="{98448C3A-723C-45E3-B74A-A9EBB79703AA}" dt="2018-10-11T03:41:56.203" v="466" actId="20577"/>
      <pc:docMkLst>
        <pc:docMk/>
      </pc:docMkLst>
      <pc:sldChg chg="modSp">
        <pc:chgData name="kim Dear. Unknown" userId="c213ceed8ae3ad48" providerId="LiveId" clId="{98448C3A-723C-45E3-B74A-A9EBB79703AA}" dt="2018-10-11T00:31:49.355" v="82" actId="20577"/>
        <pc:sldMkLst>
          <pc:docMk/>
          <pc:sldMk cId="0" sldId="256"/>
        </pc:sldMkLst>
        <pc:spChg chg="mod">
          <ac:chgData name="kim Dear. Unknown" userId="c213ceed8ae3ad48" providerId="LiveId" clId="{98448C3A-723C-45E3-B74A-A9EBB79703AA}" dt="2018-10-11T00:31:49.355" v="82" actId="20577"/>
          <ac:spMkLst>
            <pc:docMk/>
            <pc:sldMk cId="0" sldId="256"/>
            <ac:spMk id="337" creationId="{00000000-0000-0000-0000-000000000000}"/>
          </ac:spMkLst>
        </pc:spChg>
      </pc:sldChg>
      <pc:sldChg chg="addSp delSp modSp">
        <pc:chgData name="kim Dear. Unknown" userId="c213ceed8ae3ad48" providerId="LiveId" clId="{98448C3A-723C-45E3-B74A-A9EBB79703AA}" dt="2018-10-11T00:42:25.514" v="463" actId="1076"/>
        <pc:sldMkLst>
          <pc:docMk/>
          <pc:sldMk cId="0" sldId="257"/>
        </pc:sldMkLst>
        <pc:spChg chg="del">
          <ac:chgData name="kim Dear. Unknown" userId="c213ceed8ae3ad48" providerId="LiveId" clId="{98448C3A-723C-45E3-B74A-A9EBB79703AA}" dt="2018-10-10T20:53:43.411" v="0" actId="478"/>
          <ac:spMkLst>
            <pc:docMk/>
            <pc:sldMk cId="0" sldId="257"/>
            <ac:spMk id="2" creationId="{9F33E2EF-B215-4BF1-ABE5-100C6642F30F}"/>
          </ac:spMkLst>
        </pc:spChg>
        <pc:spChg chg="add mod">
          <ac:chgData name="kim Dear. Unknown" userId="c213ceed8ae3ad48" providerId="LiveId" clId="{98448C3A-723C-45E3-B74A-A9EBB79703AA}" dt="2018-10-10T20:54:11.947" v="16" actId="14100"/>
          <ac:spMkLst>
            <pc:docMk/>
            <pc:sldMk cId="0" sldId="257"/>
            <ac:spMk id="3" creationId="{1486B1E5-93D8-4235-976E-CED07441F170}"/>
          </ac:spMkLst>
        </pc:spChg>
        <pc:spChg chg="add mod">
          <ac:chgData name="kim Dear. Unknown" userId="c213ceed8ae3ad48" providerId="LiveId" clId="{98448C3A-723C-45E3-B74A-A9EBB79703AA}" dt="2018-10-11T00:42:25.514" v="463" actId="1076"/>
          <ac:spMkLst>
            <pc:docMk/>
            <pc:sldMk cId="0" sldId="257"/>
            <ac:spMk id="4" creationId="{25A85662-6FC6-46E5-9910-AE241471D70D}"/>
          </ac:spMkLst>
        </pc:spChg>
        <pc:picChg chg="add del mod">
          <ac:chgData name="kim Dear. Unknown" userId="c213ceed8ae3ad48" providerId="LiveId" clId="{98448C3A-723C-45E3-B74A-A9EBB79703AA}" dt="2018-10-11T00:42:20.970" v="462"/>
          <ac:picMkLst>
            <pc:docMk/>
            <pc:sldMk cId="0" sldId="257"/>
            <ac:picMk id="1025" creationId="{C5989DDF-B7FA-486A-85E1-D7D9A233277A}"/>
          </ac:picMkLst>
        </pc:picChg>
      </pc:sldChg>
      <pc:sldChg chg="modSp">
        <pc:chgData name="kim Dear. Unknown" userId="c213ceed8ae3ad48" providerId="LiveId" clId="{98448C3A-723C-45E3-B74A-A9EBB79703AA}" dt="2018-10-11T03:41:56.203" v="466" actId="20577"/>
        <pc:sldMkLst>
          <pc:docMk/>
          <pc:sldMk cId="803613994" sldId="270"/>
        </pc:sldMkLst>
        <pc:spChg chg="mod">
          <ac:chgData name="kim Dear. Unknown" userId="c213ceed8ae3ad48" providerId="LiveId" clId="{98448C3A-723C-45E3-B74A-A9EBB79703AA}" dt="2018-10-11T03:41:56.203" v="466" actId="20577"/>
          <ac:spMkLst>
            <pc:docMk/>
            <pc:sldMk cId="803613994" sldId="270"/>
            <ac:spMk id="9" creationId="{EF8C1173-A29F-4F3A-B214-654907FBB469}"/>
          </ac:spMkLst>
        </pc:spChg>
      </pc:sldChg>
      <pc:sldChg chg="delSp modSp modAnim">
        <pc:chgData name="kim Dear. Unknown" userId="c213ceed8ae3ad48" providerId="LiveId" clId="{98448C3A-723C-45E3-B74A-A9EBB79703AA}" dt="2018-10-10T20:59:43.305" v="50" actId="1076"/>
        <pc:sldMkLst>
          <pc:docMk/>
          <pc:sldMk cId="1137038004" sldId="271"/>
        </pc:sldMkLst>
        <pc:spChg chg="del mod">
          <ac:chgData name="kim Dear. Unknown" userId="c213ceed8ae3ad48" providerId="LiveId" clId="{98448C3A-723C-45E3-B74A-A9EBB79703AA}" dt="2018-10-10T20:58:41.850" v="48" actId="478"/>
          <ac:spMkLst>
            <pc:docMk/>
            <pc:sldMk cId="1137038004" sldId="271"/>
            <ac:spMk id="19" creationId="{3DECCD9C-8523-4837-8D27-5713634388B4}"/>
          </ac:spMkLst>
        </pc:spChg>
        <pc:cxnChg chg="mod">
          <ac:chgData name="kim Dear. Unknown" userId="c213ceed8ae3ad48" providerId="LiveId" clId="{98448C3A-723C-45E3-B74A-A9EBB79703AA}" dt="2018-10-10T20:59:43.305" v="50" actId="1076"/>
          <ac:cxnSpMkLst>
            <pc:docMk/>
            <pc:sldMk cId="1137038004" sldId="271"/>
            <ac:cxnSpMk id="18" creationId="{D31D36F1-0B43-498C-9A49-EE564EE82943}"/>
          </ac:cxnSpMkLst>
        </pc:cxnChg>
      </pc:sldChg>
      <pc:sldChg chg="addSp delSp modSp">
        <pc:chgData name="kim Dear. Unknown" userId="c213ceed8ae3ad48" providerId="LiveId" clId="{98448C3A-723C-45E3-B74A-A9EBB79703AA}" dt="2018-10-11T00:35:30.072" v="148" actId="207"/>
        <pc:sldMkLst>
          <pc:docMk/>
          <pc:sldMk cId="1790640907" sldId="275"/>
        </pc:sldMkLst>
        <pc:spChg chg="add del mod">
          <ac:chgData name="kim Dear. Unknown" userId="c213ceed8ae3ad48" providerId="LiveId" clId="{98448C3A-723C-45E3-B74A-A9EBB79703AA}" dt="2018-10-11T00:33:08.191" v="91"/>
          <ac:spMkLst>
            <pc:docMk/>
            <pc:sldMk cId="1790640907" sldId="275"/>
            <ac:spMk id="6" creationId="{6EB1F2D9-F17E-4787-9654-8B1F4C1298AE}"/>
          </ac:spMkLst>
        </pc:spChg>
        <pc:spChg chg="add mod">
          <ac:chgData name="kim Dear. Unknown" userId="c213ceed8ae3ad48" providerId="LiveId" clId="{98448C3A-723C-45E3-B74A-A9EBB79703AA}" dt="2018-10-11T00:34:29.971" v="102" actId="208"/>
          <ac:spMkLst>
            <pc:docMk/>
            <pc:sldMk cId="1790640907" sldId="275"/>
            <ac:spMk id="7" creationId="{518D7059-3AF8-40A8-84FB-C050FB49CA6E}"/>
          </ac:spMkLst>
        </pc:spChg>
        <pc:spChg chg="add mod">
          <ac:chgData name="kim Dear. Unknown" userId="c213ceed8ae3ad48" providerId="LiveId" clId="{98448C3A-723C-45E3-B74A-A9EBB79703AA}" dt="2018-10-11T00:35:11.308" v="143"/>
          <ac:spMkLst>
            <pc:docMk/>
            <pc:sldMk cId="1790640907" sldId="275"/>
            <ac:spMk id="8" creationId="{7149CE1A-C159-49ED-AC5B-D3B61F0EC9C0}"/>
          </ac:spMkLst>
        </pc:spChg>
        <pc:spChg chg="add mod">
          <ac:chgData name="kim Dear. Unknown" userId="c213ceed8ae3ad48" providerId="LiveId" clId="{98448C3A-723C-45E3-B74A-A9EBB79703AA}" dt="2018-10-11T00:35:30.072" v="148" actId="207"/>
          <ac:spMkLst>
            <pc:docMk/>
            <pc:sldMk cId="1790640907" sldId="275"/>
            <ac:spMk id="11" creationId="{37990739-9FE7-43D1-855B-33EF0D974790}"/>
          </ac:spMkLst>
        </pc:spChg>
        <pc:picChg chg="add mod modCrop">
          <ac:chgData name="kim Dear. Unknown" userId="c213ceed8ae3ad48" providerId="LiveId" clId="{98448C3A-723C-45E3-B74A-A9EBB79703AA}" dt="2018-10-11T00:34:10.580" v="99" actId="732"/>
          <ac:picMkLst>
            <pc:docMk/>
            <pc:sldMk cId="1790640907" sldId="275"/>
            <ac:picMk id="5" creationId="{DE8DD54B-C8B3-444C-93AB-27A82ACFB209}"/>
          </ac:picMkLst>
        </pc:picChg>
        <pc:cxnChg chg="add mod">
          <ac:chgData name="kim Dear. Unknown" userId="c213ceed8ae3ad48" providerId="LiveId" clId="{98448C3A-723C-45E3-B74A-A9EBB79703AA}" dt="2018-10-11T00:35:20.574" v="146" actId="1076"/>
          <ac:cxnSpMkLst>
            <pc:docMk/>
            <pc:sldMk cId="1790640907" sldId="275"/>
            <ac:cxnSpMk id="10" creationId="{25C919FA-B2A5-41A4-8E94-CDB67D357831}"/>
          </ac:cxnSpMkLst>
        </pc:cxnChg>
      </pc:sldChg>
      <pc:sldChg chg="addSp modSp">
        <pc:chgData name="kim Dear. Unknown" userId="c213ceed8ae3ad48" providerId="LiveId" clId="{98448C3A-723C-45E3-B74A-A9EBB79703AA}" dt="2018-10-11T00:36:17.097" v="184" actId="207"/>
        <pc:sldMkLst>
          <pc:docMk/>
          <pc:sldMk cId="0" sldId="276"/>
        </pc:sldMkLst>
        <pc:spChg chg="add mod">
          <ac:chgData name="kim Dear. Unknown" userId="c213ceed8ae3ad48" providerId="LiveId" clId="{98448C3A-723C-45E3-B74A-A9EBB79703AA}" dt="2018-10-11T00:35:51.299" v="177"/>
          <ac:spMkLst>
            <pc:docMk/>
            <pc:sldMk cId="0" sldId="276"/>
            <ac:spMk id="5" creationId="{B7544FFD-2B84-4E48-9CFB-9B0A0E30A3CC}"/>
          </ac:spMkLst>
        </pc:spChg>
        <pc:spChg chg="add mod">
          <ac:chgData name="kim Dear. Unknown" userId="c213ceed8ae3ad48" providerId="LiveId" clId="{98448C3A-723C-45E3-B74A-A9EBB79703AA}" dt="2018-10-11T00:36:03.234" v="180" actId="207"/>
          <ac:spMkLst>
            <pc:docMk/>
            <pc:sldMk cId="0" sldId="276"/>
            <ac:spMk id="6" creationId="{E13A5586-489B-4117-9002-55AF7B5522D8}"/>
          </ac:spMkLst>
        </pc:spChg>
        <pc:spChg chg="add mod">
          <ac:chgData name="kim Dear. Unknown" userId="c213ceed8ae3ad48" providerId="LiveId" clId="{98448C3A-723C-45E3-B74A-A9EBB79703AA}" dt="2018-10-11T00:36:17.097" v="184" actId="207"/>
          <ac:spMkLst>
            <pc:docMk/>
            <pc:sldMk cId="0" sldId="276"/>
            <ac:spMk id="9" creationId="{05CD3AC4-99ED-4CF3-B5FF-9524E404473C}"/>
          </ac:spMkLst>
        </pc:spChg>
        <pc:picChg chg="add mod modCrop">
          <ac:chgData name="kim Dear. Unknown" userId="c213ceed8ae3ad48" providerId="LiveId" clId="{98448C3A-723C-45E3-B74A-A9EBB79703AA}" dt="2018-10-11T00:33:46.054" v="98" actId="732"/>
          <ac:picMkLst>
            <pc:docMk/>
            <pc:sldMk cId="0" sldId="276"/>
            <ac:picMk id="4" creationId="{CD5AD3B9-B623-4CA2-961F-6A1064990338}"/>
          </ac:picMkLst>
        </pc:picChg>
        <pc:cxnChg chg="add mod">
          <ac:chgData name="kim Dear. Unknown" userId="c213ceed8ae3ad48" providerId="LiveId" clId="{98448C3A-723C-45E3-B74A-A9EBB79703AA}" dt="2018-10-11T00:36:10.483" v="182" actId="208"/>
          <ac:cxnSpMkLst>
            <pc:docMk/>
            <pc:sldMk cId="0" sldId="276"/>
            <ac:cxnSpMk id="8" creationId="{94287ABC-1E6C-4BEF-AC3F-2C1CA7B8021D}"/>
          </ac:cxnSpMkLst>
        </pc:cxnChg>
      </pc:sldChg>
      <pc:sldChg chg="addSp delSp modSp">
        <pc:chgData name="kim Dear. Unknown" userId="c213ceed8ae3ad48" providerId="LiveId" clId="{98448C3A-723C-45E3-B74A-A9EBB79703AA}" dt="2018-10-11T00:37:31.739" v="233"/>
        <pc:sldMkLst>
          <pc:docMk/>
          <pc:sldMk cId="3543466420" sldId="277"/>
        </pc:sldMkLst>
        <pc:spChg chg="add mod">
          <ac:chgData name="kim Dear. Unknown" userId="c213ceed8ae3ad48" providerId="LiveId" clId="{98448C3A-723C-45E3-B74A-A9EBB79703AA}" dt="2018-10-11T00:37:13.645" v="229" actId="207"/>
          <ac:spMkLst>
            <pc:docMk/>
            <pc:sldMk cId="3543466420" sldId="277"/>
            <ac:spMk id="5" creationId="{3A171CC0-8DA7-4C24-8280-499355DA112C}"/>
          </ac:spMkLst>
        </pc:spChg>
        <pc:spChg chg="add mod">
          <ac:chgData name="kim Dear. Unknown" userId="c213ceed8ae3ad48" providerId="LiveId" clId="{98448C3A-723C-45E3-B74A-A9EBB79703AA}" dt="2018-10-11T00:37:20.820" v="231" actId="207"/>
          <ac:spMkLst>
            <pc:docMk/>
            <pc:sldMk cId="3543466420" sldId="277"/>
            <ac:spMk id="6" creationId="{4C0CD05D-B7FC-4C83-9954-B43B8F12C38C}"/>
          </ac:spMkLst>
        </pc:spChg>
        <pc:picChg chg="add mod modCrop">
          <ac:chgData name="kim Dear. Unknown" userId="c213ceed8ae3ad48" providerId="LiveId" clId="{98448C3A-723C-45E3-B74A-A9EBB79703AA}" dt="2018-10-11T00:36:55.441" v="189" actId="14100"/>
          <ac:picMkLst>
            <pc:docMk/>
            <pc:sldMk cId="3543466420" sldId="277"/>
            <ac:picMk id="4" creationId="{19F7C6D8-B4A6-4A89-9328-BC665780CE43}"/>
          </ac:picMkLst>
        </pc:picChg>
        <pc:cxnChg chg="add del mod">
          <ac:chgData name="kim Dear. Unknown" userId="c213ceed8ae3ad48" providerId="LiveId" clId="{98448C3A-723C-45E3-B74A-A9EBB79703AA}" dt="2018-10-11T00:37:31.739" v="233"/>
          <ac:cxnSpMkLst>
            <pc:docMk/>
            <pc:sldMk cId="3543466420" sldId="277"/>
            <ac:cxnSpMk id="8" creationId="{625D83DD-74EC-41DF-9583-EB76788AAA15}"/>
          </ac:cxnSpMkLst>
        </pc:cxnChg>
      </pc:sldChg>
      <pc:sldChg chg="addSp modSp">
        <pc:chgData name="kim Dear. Unknown" userId="c213ceed8ae3ad48" providerId="LiveId" clId="{98448C3A-723C-45E3-B74A-A9EBB79703AA}" dt="2018-10-11T00:38:58.343" v="331" actId="207"/>
        <pc:sldMkLst>
          <pc:docMk/>
          <pc:sldMk cId="436967595" sldId="278"/>
        </pc:sldMkLst>
        <pc:spChg chg="add mod">
          <ac:chgData name="kim Dear. Unknown" userId="c213ceed8ae3ad48" providerId="LiveId" clId="{98448C3A-723C-45E3-B74A-A9EBB79703AA}" dt="2018-10-11T00:38:27.980" v="241" actId="207"/>
          <ac:spMkLst>
            <pc:docMk/>
            <pc:sldMk cId="436967595" sldId="278"/>
            <ac:spMk id="5" creationId="{A0E37E10-5886-41E7-95FC-1681F22E708A}"/>
          </ac:spMkLst>
        </pc:spChg>
        <pc:spChg chg="add mod">
          <ac:chgData name="kim Dear. Unknown" userId="c213ceed8ae3ad48" providerId="LiveId" clId="{98448C3A-723C-45E3-B74A-A9EBB79703AA}" dt="2018-10-11T00:38:48.628" v="329" actId="20577"/>
          <ac:spMkLst>
            <pc:docMk/>
            <pc:sldMk cId="436967595" sldId="278"/>
            <ac:spMk id="6" creationId="{7E8C0377-232F-4428-92FB-D325B6D1294B}"/>
          </ac:spMkLst>
        </pc:spChg>
        <pc:spChg chg="add mod">
          <ac:chgData name="kim Dear. Unknown" userId="c213ceed8ae3ad48" providerId="LiveId" clId="{98448C3A-723C-45E3-B74A-A9EBB79703AA}" dt="2018-10-11T00:38:58.343" v="331" actId="207"/>
          <ac:spMkLst>
            <pc:docMk/>
            <pc:sldMk cId="436967595" sldId="278"/>
            <ac:spMk id="7" creationId="{E7811F08-B64F-4213-A364-A7E089230186}"/>
          </ac:spMkLst>
        </pc:spChg>
        <pc:picChg chg="add mod modCrop">
          <ac:chgData name="kim Dear. Unknown" userId="c213ceed8ae3ad48" providerId="LiveId" clId="{98448C3A-723C-45E3-B74A-A9EBB79703AA}" dt="2018-10-11T00:38:11.721" v="238" actId="1076"/>
          <ac:picMkLst>
            <pc:docMk/>
            <pc:sldMk cId="436967595" sldId="278"/>
            <ac:picMk id="4" creationId="{FCEB9391-744A-4314-9177-CD1578B4AD3E}"/>
          </ac:picMkLst>
        </pc:picChg>
      </pc:sldChg>
      <pc:sldChg chg="addSp modSp">
        <pc:chgData name="kim Dear. Unknown" userId="c213ceed8ae3ad48" providerId="LiveId" clId="{98448C3A-723C-45E3-B74A-A9EBB79703AA}" dt="2018-10-11T00:40:37.767" v="412" actId="207"/>
        <pc:sldMkLst>
          <pc:docMk/>
          <pc:sldMk cId="0" sldId="279"/>
        </pc:sldMkLst>
        <pc:spChg chg="add mod">
          <ac:chgData name="kim Dear. Unknown" userId="c213ceed8ae3ad48" providerId="LiveId" clId="{98448C3A-723C-45E3-B74A-A9EBB79703AA}" dt="2018-10-11T00:39:57.673" v="340" actId="208"/>
          <ac:spMkLst>
            <pc:docMk/>
            <pc:sldMk cId="0" sldId="279"/>
            <ac:spMk id="5" creationId="{4FA56C8D-4E17-4E65-9DEF-2BBEB3F494B1}"/>
          </ac:spMkLst>
        </pc:spChg>
        <pc:spChg chg="add mod">
          <ac:chgData name="kim Dear. Unknown" userId="c213ceed8ae3ad48" providerId="LiveId" clId="{98448C3A-723C-45E3-B74A-A9EBB79703AA}" dt="2018-10-11T00:40:02.659" v="341" actId="208"/>
          <ac:spMkLst>
            <pc:docMk/>
            <pc:sldMk cId="0" sldId="279"/>
            <ac:spMk id="6" creationId="{A82F6C75-82F3-486F-9B47-639C4452451C}"/>
          </ac:spMkLst>
        </pc:spChg>
        <pc:spChg chg="add mod">
          <ac:chgData name="kim Dear. Unknown" userId="c213ceed8ae3ad48" providerId="LiveId" clId="{98448C3A-723C-45E3-B74A-A9EBB79703AA}" dt="2018-10-11T00:40:23.838" v="409" actId="1076"/>
          <ac:spMkLst>
            <pc:docMk/>
            <pc:sldMk cId="0" sldId="279"/>
            <ac:spMk id="7" creationId="{327335AD-21DA-469C-B3E5-060F62FABCED}"/>
          </ac:spMkLst>
        </pc:spChg>
        <pc:spChg chg="add mod">
          <ac:chgData name="kim Dear. Unknown" userId="c213ceed8ae3ad48" providerId="LiveId" clId="{98448C3A-723C-45E3-B74A-A9EBB79703AA}" dt="2018-10-11T00:40:37.767" v="412" actId="207"/>
          <ac:spMkLst>
            <pc:docMk/>
            <pc:sldMk cId="0" sldId="279"/>
            <ac:spMk id="8" creationId="{5D218539-0685-4BE5-9439-ACD1F83CA797}"/>
          </ac:spMkLst>
        </pc:spChg>
        <pc:picChg chg="add mod modCrop">
          <ac:chgData name="kim Dear. Unknown" userId="c213ceed8ae3ad48" providerId="LiveId" clId="{98448C3A-723C-45E3-B74A-A9EBB79703AA}" dt="2018-10-11T00:39:21.344" v="335" actId="1076"/>
          <ac:picMkLst>
            <pc:docMk/>
            <pc:sldMk cId="0" sldId="279"/>
            <ac:picMk id="4" creationId="{9CE6397D-3F9E-4886-B765-D209EE151FF6}"/>
          </ac:picMkLst>
        </pc:picChg>
      </pc:sldChg>
      <pc:sldChg chg="del">
        <pc:chgData name="kim Dear. Unknown" userId="c213ceed8ae3ad48" providerId="LiveId" clId="{98448C3A-723C-45E3-B74A-A9EBB79703AA}" dt="2018-10-11T00:40:45.185" v="413" actId="2696"/>
        <pc:sldMkLst>
          <pc:docMk/>
          <pc:sldMk cId="0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f391192_05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f391192_08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d75ccf_01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RememberKG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518905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/>
              <a:t>Data Base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829050" y="2464805"/>
            <a:ext cx="4333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ko-KR" sz="2400" dirty="0"/>
              <a:t>System</a:t>
            </a:r>
            <a:endParaRPr sz="2400" dirty="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2487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99F3B5-ECFC-4EBB-B7F0-7353FAAA4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61" y="1481557"/>
            <a:ext cx="2101270" cy="11805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472923-139E-4156-A0AE-7B61230958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" r="-1"/>
          <a:stretch/>
        </p:blipFill>
        <p:spPr>
          <a:xfrm>
            <a:off x="62832" y="149945"/>
            <a:ext cx="2694545" cy="20769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8D5D55-5FF5-4B86-9C69-01AAFBE958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7" t="1615" r="798" b="1013"/>
          <a:stretch/>
        </p:blipFill>
        <p:spPr>
          <a:xfrm>
            <a:off x="6475660" y="149945"/>
            <a:ext cx="2109795" cy="1180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5E5261-513E-42BF-A909-AFBB6F95E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150" y="187893"/>
            <a:ext cx="2300332" cy="9420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3E6D8F-D2F7-4190-82F2-8D377678E8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91" t="2432" r="879" b="829"/>
          <a:stretch/>
        </p:blipFill>
        <p:spPr>
          <a:xfrm>
            <a:off x="3473225" y="1481557"/>
            <a:ext cx="2326179" cy="9420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80D9AED-29E9-4975-A546-4FA9E533E7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92" t="939" r="893" b="991"/>
          <a:stretch/>
        </p:blipFill>
        <p:spPr>
          <a:xfrm>
            <a:off x="6467133" y="2912322"/>
            <a:ext cx="2109798" cy="18014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2F8CC3-01F6-49CC-8F0C-5199AFDB3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6352" y="2719870"/>
            <a:ext cx="2339927" cy="24236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F56957-9AD0-45CB-8566-9DACD4B5F5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32" y="3373396"/>
            <a:ext cx="2694545" cy="128587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C23A0A6-9860-4584-A4A3-DD2C3984EA12}"/>
              </a:ext>
            </a:extLst>
          </p:cNvPr>
          <p:cNvCxnSpPr/>
          <p:nvPr/>
        </p:nvCxnSpPr>
        <p:spPr>
          <a:xfrm flipV="1">
            <a:off x="1410104" y="2381956"/>
            <a:ext cx="0" cy="8353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43276E7-628D-438C-B3A9-87920E3A404C}"/>
              </a:ext>
            </a:extLst>
          </p:cNvPr>
          <p:cNvCxnSpPr/>
          <p:nvPr/>
        </p:nvCxnSpPr>
        <p:spPr>
          <a:xfrm flipH="1">
            <a:off x="2867378" y="740195"/>
            <a:ext cx="38382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42A9475-5F91-4609-AEB7-9F9CDF8A38A6}"/>
              </a:ext>
            </a:extLst>
          </p:cNvPr>
          <p:cNvCxnSpPr/>
          <p:nvPr/>
        </p:nvCxnSpPr>
        <p:spPr>
          <a:xfrm>
            <a:off x="2867378" y="4016333"/>
            <a:ext cx="47413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화살표 연결선 351">
            <a:extLst>
              <a:ext uri="{FF2B5EF4-FFF2-40B4-BE49-F238E27FC236}">
                <a16:creationId xmlns:a16="http://schemas.microsoft.com/office/drawing/2014/main" id="{34C5A470-6B85-4485-AC8B-5847E577A70A}"/>
              </a:ext>
            </a:extLst>
          </p:cNvPr>
          <p:cNvCxnSpPr>
            <a:stCxn id="10" idx="2"/>
            <a:endCxn id="12" idx="0"/>
          </p:cNvCxnSpPr>
          <p:nvPr/>
        </p:nvCxnSpPr>
        <p:spPr>
          <a:xfrm flipH="1">
            <a:off x="4636315" y="1129966"/>
            <a:ext cx="1" cy="3515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직선 화살표 연결선 353">
            <a:extLst>
              <a:ext uri="{FF2B5EF4-FFF2-40B4-BE49-F238E27FC236}">
                <a16:creationId xmlns:a16="http://schemas.microsoft.com/office/drawing/2014/main" id="{B2C6DEA0-40E1-4C18-8F95-141FA2A3AB76}"/>
              </a:ext>
            </a:extLst>
          </p:cNvPr>
          <p:cNvCxnSpPr/>
          <p:nvPr/>
        </p:nvCxnSpPr>
        <p:spPr>
          <a:xfrm>
            <a:off x="4636314" y="2423630"/>
            <a:ext cx="0" cy="2962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518905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시스템 구현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829050" y="2464805"/>
            <a:ext cx="4333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ko-KR" sz="2400" dirty="0"/>
              <a:t>System </a:t>
            </a:r>
            <a:r>
              <a:rPr lang="en-US" altLang="ko-KR" sz="2400" dirty="0"/>
              <a:t>Implementation</a:t>
            </a:r>
            <a:endParaRPr sz="2400" dirty="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" name="Google Shape;380;p17"/>
          <p:cNvSpPr txBox="1">
            <a:spLocks/>
          </p:cNvSpPr>
          <p:nvPr/>
        </p:nvSpPr>
        <p:spPr>
          <a:xfrm>
            <a:off x="3829050" y="372550"/>
            <a:ext cx="51890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altLang="ko-KR" sz="5400" dirty="0"/>
              <a:t>&lt;</a:t>
            </a:r>
            <a:r>
              <a:rPr lang="ko-KR" altLang="en-US" sz="5400" dirty="0"/>
              <a:t>사용자</a:t>
            </a:r>
            <a:r>
              <a:rPr lang="en-US" altLang="ko-KR" sz="5400" dirty="0"/>
              <a:t>&gt;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56098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DC905F-0223-4F72-BB27-73E5A3951F7C}"/>
              </a:ext>
            </a:extLst>
          </p:cNvPr>
          <p:cNvSpPr/>
          <p:nvPr/>
        </p:nvSpPr>
        <p:spPr>
          <a:xfrm>
            <a:off x="1839850" y="267837"/>
            <a:ext cx="2732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17A4BD"/>
                </a:solidFill>
                <a:latin typeface="Nixie One"/>
              </a:rPr>
              <a:t>메인화면</a:t>
            </a:r>
            <a:endParaRPr lang="ko-KR" altLang="en-US" sz="3200" dirty="0">
              <a:solidFill>
                <a:srgbClr val="17A4BD"/>
              </a:solidFill>
              <a:latin typeface="Nixie On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4FF5354-49AB-41CC-8F90-F35B385E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7" y="1015899"/>
            <a:ext cx="8848165" cy="39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49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5EBCD7-1F10-4B98-B50A-A347E6F4D2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21046-1C60-4AA3-ADF2-C86B2798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5" y="208803"/>
            <a:ext cx="4417359" cy="1734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8853EF-C06D-4BA1-8B97-9C4B352EE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747" y="208803"/>
            <a:ext cx="4417358" cy="1734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31C722-44DD-4889-BDEF-9E7244541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1931"/>
            <a:ext cx="4417359" cy="16841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E77ADC-E1D0-463B-9699-499720E2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642" y="2358311"/>
            <a:ext cx="4417358" cy="1684181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6DAED0B-6D6A-41DD-8645-46F3201E1F4F}"/>
              </a:ext>
            </a:extLst>
          </p:cNvPr>
          <p:cNvSpPr/>
          <p:nvPr/>
        </p:nvSpPr>
        <p:spPr>
          <a:xfrm>
            <a:off x="3872753" y="1230406"/>
            <a:ext cx="235323" cy="174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E91658-BEF1-49C4-A4E9-206F2A54E540}"/>
              </a:ext>
            </a:extLst>
          </p:cNvPr>
          <p:cNvSpPr/>
          <p:nvPr/>
        </p:nvSpPr>
        <p:spPr>
          <a:xfrm>
            <a:off x="8552329" y="1230406"/>
            <a:ext cx="228600" cy="1748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9C29D4B-5EEF-430B-830E-4099C6239435}"/>
              </a:ext>
            </a:extLst>
          </p:cNvPr>
          <p:cNvSpPr/>
          <p:nvPr/>
        </p:nvSpPr>
        <p:spPr>
          <a:xfrm>
            <a:off x="3919818" y="3375212"/>
            <a:ext cx="188258" cy="1949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0B3043-8BFF-4ED1-B0BC-FC811B20F90B}"/>
              </a:ext>
            </a:extLst>
          </p:cNvPr>
          <p:cNvSpPr/>
          <p:nvPr/>
        </p:nvSpPr>
        <p:spPr>
          <a:xfrm>
            <a:off x="4793876" y="3307976"/>
            <a:ext cx="242048" cy="26221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01B00C-82DB-41F0-B422-4604E87C3423}"/>
              </a:ext>
            </a:extLst>
          </p:cNvPr>
          <p:cNvSpPr txBox="1"/>
          <p:nvPr/>
        </p:nvSpPr>
        <p:spPr>
          <a:xfrm>
            <a:off x="3018865" y="4365970"/>
            <a:ext cx="3106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횡스크롤</a:t>
            </a:r>
            <a:r>
              <a:rPr lang="ko-KR" altLang="en-US" dirty="0">
                <a:solidFill>
                  <a:schemeClr val="bg1"/>
                </a:solidFill>
              </a:rPr>
              <a:t> 기능을 통한 쇼핑몰 안내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CCA2B7F-390F-4353-B86B-B9CDC3C42EF3}"/>
              </a:ext>
            </a:extLst>
          </p:cNvPr>
          <p:cNvSpPr/>
          <p:nvPr/>
        </p:nvSpPr>
        <p:spPr>
          <a:xfrm>
            <a:off x="2897840" y="4336680"/>
            <a:ext cx="3160059" cy="3639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7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95C874-72F8-49A5-9649-C25384D95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E1B056-C546-4DB8-8C79-8F4CDB1D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" y="-60511"/>
            <a:ext cx="8992939" cy="19296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6A24A4-EAF6-4DA3-8A76-ABC6D8F589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0"/>
          <a:stretch/>
        </p:blipFill>
        <p:spPr>
          <a:xfrm>
            <a:off x="13557" y="2160800"/>
            <a:ext cx="8992939" cy="233306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8EF774-7786-4EA3-9938-3EDD1362DB6F}"/>
              </a:ext>
            </a:extLst>
          </p:cNvPr>
          <p:cNvSpPr/>
          <p:nvPr/>
        </p:nvSpPr>
        <p:spPr>
          <a:xfrm>
            <a:off x="8263218" y="1008529"/>
            <a:ext cx="201706" cy="2891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06DF98-52BE-4FD8-B6E9-696E0403B167}"/>
              </a:ext>
            </a:extLst>
          </p:cNvPr>
          <p:cNvSpPr/>
          <p:nvPr/>
        </p:nvSpPr>
        <p:spPr>
          <a:xfrm>
            <a:off x="8693524" y="3496235"/>
            <a:ext cx="248770" cy="2554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C1173-A29F-4F3A-B214-654907FBB469}"/>
              </a:ext>
            </a:extLst>
          </p:cNvPr>
          <p:cNvSpPr txBox="1"/>
          <p:nvPr/>
        </p:nvSpPr>
        <p:spPr>
          <a:xfrm>
            <a:off x="3119718" y="4656698"/>
            <a:ext cx="4410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버튼 클릭으로 오른쪽 정보창을 숨기는 것이 가능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3A818A8-0D08-457F-AB93-173672CE78F4}"/>
              </a:ext>
            </a:extLst>
          </p:cNvPr>
          <p:cNvSpPr/>
          <p:nvPr/>
        </p:nvSpPr>
        <p:spPr>
          <a:xfrm>
            <a:off x="3119718" y="4656698"/>
            <a:ext cx="4410636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61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7C9ED5-1266-4678-BF32-212E1C20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0863" y="127211"/>
            <a:ext cx="6282300" cy="819900"/>
          </a:xfrm>
        </p:spPr>
        <p:txBody>
          <a:bodyPr/>
          <a:lstStyle/>
          <a:p>
            <a:pPr marL="76200" indent="0">
              <a:buNone/>
            </a:pPr>
            <a:r>
              <a:rPr lang="ko-KR" altLang="en-US" dirty="0">
                <a:solidFill>
                  <a:srgbClr val="19BBD5"/>
                </a:solidFill>
              </a:rPr>
              <a:t>회원가입</a:t>
            </a:r>
            <a:r>
              <a:rPr lang="en-US" altLang="ko-KR" dirty="0">
                <a:solidFill>
                  <a:srgbClr val="19BBD5"/>
                </a:solidFill>
              </a:rPr>
              <a:t>(Join Us)</a:t>
            </a:r>
            <a:endParaRPr lang="ko-KR" altLang="en-US" dirty="0">
              <a:solidFill>
                <a:srgbClr val="19BBD5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E4578E-2671-4545-AD35-D5C647D0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2" y="983954"/>
            <a:ext cx="3276600" cy="523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5B71DE-AA0B-47C2-8A4E-F6D6B5B1C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0" y="2136636"/>
            <a:ext cx="5185477" cy="28278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70E2C4-1464-4746-8EF5-2CE49B157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327" y="2136636"/>
            <a:ext cx="3301673" cy="638175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425CBD5-3782-42D4-83D3-51047D26AFBC}"/>
              </a:ext>
            </a:extLst>
          </p:cNvPr>
          <p:cNvCxnSpPr/>
          <p:nvPr/>
        </p:nvCxnSpPr>
        <p:spPr>
          <a:xfrm>
            <a:off x="1891862" y="1660634"/>
            <a:ext cx="0" cy="388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EE28E41-0628-4DCF-A91A-6C38E7B92055}"/>
              </a:ext>
            </a:extLst>
          </p:cNvPr>
          <p:cNvCxnSpPr/>
          <p:nvPr/>
        </p:nvCxnSpPr>
        <p:spPr>
          <a:xfrm>
            <a:off x="5391807" y="2455723"/>
            <a:ext cx="32582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8B199E-41CB-4499-BF55-AA518B76949F}"/>
              </a:ext>
            </a:extLst>
          </p:cNvPr>
          <p:cNvSpPr txBox="1"/>
          <p:nvPr/>
        </p:nvSpPr>
        <p:spPr>
          <a:xfrm>
            <a:off x="7331433" y="3099547"/>
            <a:ext cx="2484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중복여부가 옆에 나타남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31D36F1-0B43-498C-9A49-EE564EE82943}"/>
              </a:ext>
            </a:extLst>
          </p:cNvPr>
          <p:cNvCxnSpPr/>
          <p:nvPr/>
        </p:nvCxnSpPr>
        <p:spPr>
          <a:xfrm flipV="1">
            <a:off x="7745506" y="2876666"/>
            <a:ext cx="316006" cy="21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38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9E35785-8CBF-40B4-B12D-EC22832DD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E98368-01D0-4D9D-B3EA-87C775EDF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7" y="2844053"/>
            <a:ext cx="6804212" cy="22256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F45A37-2745-47C0-9D3C-F5D98A206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" y="251673"/>
            <a:ext cx="5304866" cy="2388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73334D-48D4-43A6-8A2F-24399970E3E3}"/>
              </a:ext>
            </a:extLst>
          </p:cNvPr>
          <p:cNvSpPr txBox="1"/>
          <p:nvPr/>
        </p:nvSpPr>
        <p:spPr>
          <a:xfrm>
            <a:off x="6871447" y="3956883"/>
            <a:ext cx="2164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약관에 동의해야 가입이 완료됨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D1F38C-CA33-4512-A3E6-1666084ED2BA}"/>
              </a:ext>
            </a:extLst>
          </p:cNvPr>
          <p:cNvSpPr/>
          <p:nvPr/>
        </p:nvSpPr>
        <p:spPr>
          <a:xfrm>
            <a:off x="6925235" y="3956883"/>
            <a:ext cx="2017059" cy="261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33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EA372AF-6B62-4186-9CFB-B9BD57243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5365" y="162671"/>
            <a:ext cx="6282300" cy="819900"/>
          </a:xfrm>
        </p:spPr>
        <p:txBody>
          <a:bodyPr/>
          <a:lstStyle/>
          <a:p>
            <a:pPr marL="76200" indent="0">
              <a:buNone/>
            </a:pPr>
            <a:r>
              <a:rPr lang="ko-KR" altLang="en-US" dirty="0">
                <a:solidFill>
                  <a:srgbClr val="17A4BD"/>
                </a:solidFill>
              </a:rPr>
              <a:t>로그인</a:t>
            </a:r>
            <a:r>
              <a:rPr lang="en-US" altLang="ko-KR" dirty="0">
                <a:solidFill>
                  <a:srgbClr val="17A4BD"/>
                </a:solidFill>
              </a:rPr>
              <a:t>(login)</a:t>
            </a:r>
            <a:endParaRPr lang="ko-KR" altLang="en-US" dirty="0">
              <a:solidFill>
                <a:srgbClr val="17A4BD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2AD1560-EB29-4832-8793-D73476A0E4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E0FB37-BB95-4954-8010-70ADDB63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65" y="839696"/>
            <a:ext cx="2714625" cy="285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E9A0C2-22ED-4F2E-8696-4F32FDD5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023" y="1659596"/>
            <a:ext cx="2795307" cy="349133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ECAE264-0C81-436A-B758-E64791AC0618}"/>
              </a:ext>
            </a:extLst>
          </p:cNvPr>
          <p:cNvCxnSpPr/>
          <p:nvPr/>
        </p:nvCxnSpPr>
        <p:spPr>
          <a:xfrm>
            <a:off x="3112677" y="1223682"/>
            <a:ext cx="0" cy="356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0527EF4A-2607-4444-8F9E-975A273F6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137" y="1671494"/>
            <a:ext cx="2800350" cy="44247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59D351-81F5-4C96-BC2B-7D937F8ADED6}"/>
              </a:ext>
            </a:extLst>
          </p:cNvPr>
          <p:cNvCxnSpPr>
            <a:cxnSpLocks/>
          </p:cNvCxnSpPr>
          <p:nvPr/>
        </p:nvCxnSpPr>
        <p:spPr>
          <a:xfrm>
            <a:off x="4896515" y="1880833"/>
            <a:ext cx="6424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FA0FC7A-2F08-455E-AC49-A6434A486AE7}"/>
              </a:ext>
            </a:extLst>
          </p:cNvPr>
          <p:cNvSpPr txBox="1"/>
          <p:nvPr/>
        </p:nvSpPr>
        <p:spPr>
          <a:xfrm>
            <a:off x="6038617" y="2580858"/>
            <a:ext cx="316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로그인 </a:t>
            </a:r>
            <a:r>
              <a:rPr lang="ko-KR" altLang="en-US" dirty="0" err="1">
                <a:solidFill>
                  <a:schemeClr val="bg1"/>
                </a:solidFill>
              </a:rPr>
              <a:t>성공시</a:t>
            </a:r>
            <a:r>
              <a:rPr lang="ko-KR" altLang="en-US" dirty="0">
                <a:solidFill>
                  <a:schemeClr val="bg1"/>
                </a:solidFill>
              </a:rPr>
              <a:t>  </a:t>
            </a:r>
            <a:r>
              <a:rPr lang="en-US" altLang="ko-KR" dirty="0" err="1">
                <a:solidFill>
                  <a:schemeClr val="bg1"/>
                </a:solidFill>
              </a:rPr>
              <a:t>MyInfo</a:t>
            </a:r>
            <a:r>
              <a:rPr lang="ko-KR" altLang="en-US" dirty="0">
                <a:solidFill>
                  <a:schemeClr val="bg1"/>
                </a:solidFill>
              </a:rPr>
              <a:t>와 </a:t>
            </a:r>
            <a:r>
              <a:rPr lang="en-US" altLang="ko-KR" dirty="0">
                <a:solidFill>
                  <a:schemeClr val="bg1"/>
                </a:solidFill>
              </a:rPr>
              <a:t>logout</a:t>
            </a:r>
            <a:r>
              <a:rPr lang="ko-KR" altLang="en-US" dirty="0">
                <a:solidFill>
                  <a:schemeClr val="bg1"/>
                </a:solidFill>
              </a:rPr>
              <a:t>으로 상단메뉴 변경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BF0C8B4-1661-4001-AD7F-CDC83F03CB68}"/>
              </a:ext>
            </a:extLst>
          </p:cNvPr>
          <p:cNvSpPr/>
          <p:nvPr/>
        </p:nvSpPr>
        <p:spPr>
          <a:xfrm>
            <a:off x="6038617" y="2501704"/>
            <a:ext cx="3048000" cy="6023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6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4DE803-A901-49E1-BEBC-79E62AD7B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782C52-9717-4ACA-95F5-FDEEC9C0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" y="1482823"/>
            <a:ext cx="9144000" cy="34149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B04514-1AC2-4090-8D0C-BB4FF17A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4" y="245694"/>
            <a:ext cx="2800350" cy="44247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9FFB13-6E1D-4E19-A7E7-60BD4BF2B3F7}"/>
              </a:ext>
            </a:extLst>
          </p:cNvPr>
          <p:cNvCxnSpPr>
            <a:cxnSpLocks/>
          </p:cNvCxnSpPr>
          <p:nvPr/>
        </p:nvCxnSpPr>
        <p:spPr>
          <a:xfrm>
            <a:off x="1875865" y="847165"/>
            <a:ext cx="0" cy="309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C3FE33-A290-49E3-B321-6C29832C7E31}"/>
              </a:ext>
            </a:extLst>
          </p:cNvPr>
          <p:cNvSpPr txBox="1"/>
          <p:nvPr/>
        </p:nvSpPr>
        <p:spPr>
          <a:xfrm>
            <a:off x="3502959" y="929427"/>
            <a:ext cx="1990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MyPage</a:t>
            </a:r>
            <a:r>
              <a:rPr lang="ko-KR" altLang="en-US" dirty="0">
                <a:solidFill>
                  <a:schemeClr val="bg1"/>
                </a:solidFill>
              </a:rPr>
              <a:t>로 이동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B750B4-B1BB-494B-AD9C-E5DA97BC69AC}"/>
              </a:ext>
            </a:extLst>
          </p:cNvPr>
          <p:cNvSpPr/>
          <p:nvPr/>
        </p:nvSpPr>
        <p:spPr>
          <a:xfrm>
            <a:off x="3455894" y="937730"/>
            <a:ext cx="1445553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86B1E5-93D8-4235-976E-CED07441F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381495" y="-4029157"/>
            <a:ext cx="2573206" cy="12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A85662-6FC6-46E5-9910-AE241471D70D}"/>
              </a:ext>
            </a:extLst>
          </p:cNvPr>
          <p:cNvSpPr txBox="1"/>
          <p:nvPr/>
        </p:nvSpPr>
        <p:spPr>
          <a:xfrm>
            <a:off x="2770701" y="2217807"/>
            <a:ext cx="3602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4"/>
                </a:solidFill>
              </a:rPr>
              <a:t>인터넷 쇼핑몰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C8D65BB-F113-46FE-9495-EE1CD4181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2524" y="330373"/>
            <a:ext cx="6282300" cy="819900"/>
          </a:xfrm>
        </p:spPr>
        <p:txBody>
          <a:bodyPr/>
          <a:lstStyle/>
          <a:p>
            <a:pPr marL="76200" indent="0">
              <a:buNone/>
            </a:pPr>
            <a:r>
              <a:rPr lang="ko-KR" altLang="en-US" dirty="0"/>
              <a:t>상품구매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D20E1C7-3E2E-4ED7-B171-764AB3D5CF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8DD54B-C8B3-444C-93AB-27A82ACFB2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" t="20261" r="-735" b="6098"/>
          <a:stretch/>
        </p:blipFill>
        <p:spPr>
          <a:xfrm>
            <a:off x="13557" y="1331258"/>
            <a:ext cx="9144000" cy="345426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18D7059-3AF8-40A8-84FB-C050FB49CA6E}"/>
              </a:ext>
            </a:extLst>
          </p:cNvPr>
          <p:cNvSpPr/>
          <p:nvPr/>
        </p:nvSpPr>
        <p:spPr>
          <a:xfrm>
            <a:off x="2763371" y="2286000"/>
            <a:ext cx="302558" cy="806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49CE1A-C159-49ED-AC5B-D3B61F0EC9C0}"/>
              </a:ext>
            </a:extLst>
          </p:cNvPr>
          <p:cNvSpPr txBox="1"/>
          <p:nvPr/>
        </p:nvSpPr>
        <p:spPr>
          <a:xfrm>
            <a:off x="1304365" y="1438835"/>
            <a:ext cx="2064123" cy="30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선택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5C919FA-B2A5-41A4-8E94-CDB67D357831}"/>
              </a:ext>
            </a:extLst>
          </p:cNvPr>
          <p:cNvCxnSpPr/>
          <p:nvPr/>
        </p:nvCxnSpPr>
        <p:spPr>
          <a:xfrm>
            <a:off x="2178423" y="1734671"/>
            <a:ext cx="584947" cy="3092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7990739-9FE7-43D1-855B-33EF0D974790}"/>
              </a:ext>
            </a:extLst>
          </p:cNvPr>
          <p:cNvSpPr/>
          <p:nvPr/>
        </p:nvSpPr>
        <p:spPr>
          <a:xfrm>
            <a:off x="1304365" y="1438835"/>
            <a:ext cx="1331259" cy="2958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40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5AD3B9-B623-4CA2-961F-6A1064990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15" b="4787"/>
          <a:stretch/>
        </p:blipFill>
        <p:spPr>
          <a:xfrm>
            <a:off x="-13557" y="578224"/>
            <a:ext cx="9144000" cy="4207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544FFD-2B84-4E48-9CFB-9B0A0E30A3CC}"/>
              </a:ext>
            </a:extLst>
          </p:cNvPr>
          <p:cNvSpPr txBox="1"/>
          <p:nvPr/>
        </p:nvSpPr>
        <p:spPr>
          <a:xfrm>
            <a:off x="3671047" y="2124635"/>
            <a:ext cx="1694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구매 아이템 선택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3A5586-489B-4117-9002-55AF7B5522D8}"/>
              </a:ext>
            </a:extLst>
          </p:cNvPr>
          <p:cNvSpPr/>
          <p:nvPr/>
        </p:nvSpPr>
        <p:spPr>
          <a:xfrm>
            <a:off x="484094" y="1210235"/>
            <a:ext cx="2292724" cy="293818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4287ABC-1E6C-4BEF-AC3F-2C1CA7B8021D}"/>
              </a:ext>
            </a:extLst>
          </p:cNvPr>
          <p:cNvCxnSpPr/>
          <p:nvPr/>
        </p:nvCxnSpPr>
        <p:spPr>
          <a:xfrm flipH="1">
            <a:off x="3018865" y="2312894"/>
            <a:ext cx="605117" cy="258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5CD3AC4-99ED-4CF3-B5FF-9524E404473C}"/>
              </a:ext>
            </a:extLst>
          </p:cNvPr>
          <p:cNvSpPr/>
          <p:nvPr/>
        </p:nvSpPr>
        <p:spPr>
          <a:xfrm>
            <a:off x="3718112" y="2124635"/>
            <a:ext cx="1472453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E450E4-6C90-432C-B33D-5292ED13D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F7C6D8-B4A6-4A89-9328-BC665780CE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20" b="8366"/>
          <a:stretch/>
        </p:blipFill>
        <p:spPr>
          <a:xfrm>
            <a:off x="13557" y="1391771"/>
            <a:ext cx="9144000" cy="3650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171CC0-8DA7-4C24-8280-499355DA112C}"/>
              </a:ext>
            </a:extLst>
          </p:cNvPr>
          <p:cNvSpPr txBox="1"/>
          <p:nvPr/>
        </p:nvSpPr>
        <p:spPr>
          <a:xfrm>
            <a:off x="2272553" y="632012"/>
            <a:ext cx="342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클릭 후 상세페이지로 이동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0CD05D-B7FC-4C83-9954-B43B8F12C38C}"/>
              </a:ext>
            </a:extLst>
          </p:cNvPr>
          <p:cNvSpPr/>
          <p:nvPr/>
        </p:nvSpPr>
        <p:spPr>
          <a:xfrm>
            <a:off x="2272553" y="632012"/>
            <a:ext cx="2299447" cy="36307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46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AA5810-F91B-49D3-97E9-DF89ED98EE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EB9391-744A-4314-9177-CD1578B4A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0" b="12157"/>
          <a:stretch/>
        </p:blipFill>
        <p:spPr>
          <a:xfrm>
            <a:off x="13557" y="1203512"/>
            <a:ext cx="9144000" cy="404756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E37E10-5886-41E7-95FC-1681F22E708A}"/>
              </a:ext>
            </a:extLst>
          </p:cNvPr>
          <p:cNvSpPr/>
          <p:nvPr/>
        </p:nvSpPr>
        <p:spPr>
          <a:xfrm>
            <a:off x="4988859" y="2238935"/>
            <a:ext cx="2077570" cy="13043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C0377-232F-4428-92FB-D325B6D1294B}"/>
              </a:ext>
            </a:extLst>
          </p:cNvPr>
          <p:cNvSpPr txBox="1"/>
          <p:nvPr/>
        </p:nvSpPr>
        <p:spPr>
          <a:xfrm>
            <a:off x="4572000" y="3919818"/>
            <a:ext cx="3032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사이즈 선택 후 카트에 담기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811F08-B64F-4213-A364-A7E089230186}"/>
              </a:ext>
            </a:extLst>
          </p:cNvPr>
          <p:cNvSpPr/>
          <p:nvPr/>
        </p:nvSpPr>
        <p:spPr>
          <a:xfrm>
            <a:off x="4572000" y="3852582"/>
            <a:ext cx="2803712" cy="4639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96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E6397D-3F9E-4886-B765-D209EE151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79" b="9412"/>
          <a:stretch/>
        </p:blipFill>
        <p:spPr>
          <a:xfrm>
            <a:off x="-87406" y="1223607"/>
            <a:ext cx="9144000" cy="391981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A56C8D-4E17-4E65-9DEF-2BBEB3F494B1}"/>
              </a:ext>
            </a:extLst>
          </p:cNvPr>
          <p:cNvSpPr/>
          <p:nvPr/>
        </p:nvSpPr>
        <p:spPr>
          <a:xfrm>
            <a:off x="4101353" y="2649071"/>
            <a:ext cx="665629" cy="4101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82F6C75-82F3-486F-9B47-639C4452451C}"/>
              </a:ext>
            </a:extLst>
          </p:cNvPr>
          <p:cNvSpPr/>
          <p:nvPr/>
        </p:nvSpPr>
        <p:spPr>
          <a:xfrm>
            <a:off x="5540188" y="4484670"/>
            <a:ext cx="692524" cy="2486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335AD-21DA-469C-B3E5-060F62FABCED}"/>
              </a:ext>
            </a:extLst>
          </p:cNvPr>
          <p:cNvSpPr txBox="1"/>
          <p:nvPr/>
        </p:nvSpPr>
        <p:spPr>
          <a:xfrm>
            <a:off x="3153335" y="3639650"/>
            <a:ext cx="2662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수량 </a:t>
            </a:r>
            <a:r>
              <a:rPr lang="ko-KR" altLang="en-US"/>
              <a:t>선택 후 결제 금액 확인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D218539-0685-4BE5-9439-ACD1F83CA797}"/>
              </a:ext>
            </a:extLst>
          </p:cNvPr>
          <p:cNvSpPr/>
          <p:nvPr/>
        </p:nvSpPr>
        <p:spPr>
          <a:xfrm>
            <a:off x="3153335" y="3639650"/>
            <a:ext cx="2386853" cy="3077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4BE527-874B-47EF-9EDA-8E4FDBBD2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83112" y="115606"/>
            <a:ext cx="6282300" cy="819900"/>
          </a:xfrm>
        </p:spPr>
        <p:txBody>
          <a:bodyPr/>
          <a:lstStyle/>
          <a:p>
            <a:pPr marL="76200" indent="0">
              <a:buNone/>
            </a:pPr>
            <a:r>
              <a:rPr lang="en-US" altLang="ko-KR" dirty="0"/>
              <a:t>Review </a:t>
            </a:r>
            <a:r>
              <a:rPr lang="ko-KR" altLang="en-US" dirty="0"/>
              <a:t> 작성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8434B6-C6D9-4AAC-ACEA-0229969CF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7A83ED-3DB9-42BA-9A51-6963371B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8100"/>
            <a:ext cx="8689009" cy="11966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38D2E8-14A7-47B9-A4AA-E04F80AD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57" y="2995805"/>
            <a:ext cx="8702566" cy="203208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0E3A69A-9123-4B0E-A9E0-CC695E9EACEF}"/>
              </a:ext>
            </a:extLst>
          </p:cNvPr>
          <p:cNvCxnSpPr/>
          <p:nvPr/>
        </p:nvCxnSpPr>
        <p:spPr>
          <a:xfrm>
            <a:off x="2696135" y="2185147"/>
            <a:ext cx="0" cy="58494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9C95D4-DC82-4DF2-BB49-4E549EED9142}"/>
              </a:ext>
            </a:extLst>
          </p:cNvPr>
          <p:cNvSpPr txBox="1"/>
          <p:nvPr/>
        </p:nvSpPr>
        <p:spPr>
          <a:xfrm>
            <a:off x="3274359" y="2312894"/>
            <a:ext cx="3993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Review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클릭시</a:t>
            </a:r>
            <a:r>
              <a:rPr lang="ko-KR" altLang="en-US" dirty="0">
                <a:solidFill>
                  <a:schemeClr val="bg1"/>
                </a:solidFill>
              </a:rPr>
              <a:t> 게시판으로 이동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A3EA30A-3507-4B98-AD74-8E7DC8A20DBC}"/>
              </a:ext>
            </a:extLst>
          </p:cNvPr>
          <p:cNvSpPr/>
          <p:nvPr/>
        </p:nvSpPr>
        <p:spPr>
          <a:xfrm>
            <a:off x="3274359" y="2312894"/>
            <a:ext cx="2682681" cy="3630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34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C1463E7-5085-4E04-9463-4212981C0D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C332B8-0A90-41DF-898A-9698168E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229944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122C16-3B57-4F26-B862-4B8BC29C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614" y="2843978"/>
            <a:ext cx="9246057" cy="2299447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374E116-545F-406F-8BFC-7B3CD9DEA454}"/>
              </a:ext>
            </a:extLst>
          </p:cNvPr>
          <p:cNvSpPr/>
          <p:nvPr/>
        </p:nvSpPr>
        <p:spPr>
          <a:xfrm>
            <a:off x="7785847" y="2158253"/>
            <a:ext cx="262218" cy="14119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7A8242-EC55-479E-B91D-1C58A30C36D4}"/>
              </a:ext>
            </a:extLst>
          </p:cNvPr>
          <p:cNvCxnSpPr/>
          <p:nvPr/>
        </p:nvCxnSpPr>
        <p:spPr>
          <a:xfrm>
            <a:off x="4195482" y="2407023"/>
            <a:ext cx="0" cy="3294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0EC05A-03C1-470E-ADB7-914194F796AE}"/>
              </a:ext>
            </a:extLst>
          </p:cNvPr>
          <p:cNvSpPr txBox="1"/>
          <p:nvPr/>
        </p:nvSpPr>
        <p:spPr>
          <a:xfrm>
            <a:off x="4740089" y="2428699"/>
            <a:ext cx="1667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목록에 등록됨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4E67555-E014-4D1C-BDAC-88F8C5DD2D5D}"/>
              </a:ext>
            </a:extLst>
          </p:cNvPr>
          <p:cNvSpPr/>
          <p:nvPr/>
        </p:nvSpPr>
        <p:spPr>
          <a:xfrm>
            <a:off x="4740089" y="2417860"/>
            <a:ext cx="1317804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11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F0AAC4-3EF9-498E-B07C-7AA8FED768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16C444-E2A5-4AFC-BCDD-F6EBB924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" y="45631"/>
            <a:ext cx="3114199" cy="33348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9D6963-4E82-4AE1-8103-9CF5F1274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51" y="45631"/>
            <a:ext cx="4501407" cy="24540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EE1C53-3B5B-4327-9C4E-59B1F37C2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061" y="3110290"/>
            <a:ext cx="4583297" cy="1854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9E50C1-3A22-45AF-BB59-C2FE8A78E12F}"/>
              </a:ext>
            </a:extLst>
          </p:cNvPr>
          <p:cNvSpPr txBox="1"/>
          <p:nvPr/>
        </p:nvSpPr>
        <p:spPr>
          <a:xfrm>
            <a:off x="372552" y="3489512"/>
            <a:ext cx="2514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</a:t>
            </a:r>
            <a:r>
              <a:rPr lang="ko-KR" altLang="en-US" dirty="0">
                <a:solidFill>
                  <a:schemeClr val="bg1"/>
                </a:solidFill>
              </a:rPr>
              <a:t>사진과 함께 등록된 </a:t>
            </a:r>
            <a:r>
              <a:rPr lang="ko-KR" altLang="en-US" dirty="0" err="1">
                <a:solidFill>
                  <a:schemeClr val="bg1"/>
                </a:solidFill>
              </a:rPr>
              <a:t>리뷰글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1569568-6D6D-49BE-80CB-A816EB46CAF2}"/>
              </a:ext>
            </a:extLst>
          </p:cNvPr>
          <p:cNvCxnSpPr/>
          <p:nvPr/>
        </p:nvCxnSpPr>
        <p:spPr>
          <a:xfrm>
            <a:off x="3536576" y="1432112"/>
            <a:ext cx="6252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4F83AC3-3599-458E-8B9C-83F92C0F689E}"/>
              </a:ext>
            </a:extLst>
          </p:cNvPr>
          <p:cNvCxnSpPr/>
          <p:nvPr/>
        </p:nvCxnSpPr>
        <p:spPr>
          <a:xfrm>
            <a:off x="6562165" y="2571750"/>
            <a:ext cx="0" cy="527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E535D96-CED7-4F5B-98B1-4F74F02A4004}"/>
              </a:ext>
            </a:extLst>
          </p:cNvPr>
          <p:cNvSpPr txBox="1"/>
          <p:nvPr/>
        </p:nvSpPr>
        <p:spPr>
          <a:xfrm>
            <a:off x="6867005" y="2643781"/>
            <a:ext cx="1739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작성한 글 삭제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DB3E0DC-08D9-490A-8DC4-35D269101565}"/>
              </a:ext>
            </a:extLst>
          </p:cNvPr>
          <p:cNvSpPr/>
          <p:nvPr/>
        </p:nvSpPr>
        <p:spPr>
          <a:xfrm>
            <a:off x="638735" y="3489512"/>
            <a:ext cx="2248416" cy="36979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D7D3811-AE37-4B2F-A8D7-F04F37F750E6}"/>
              </a:ext>
            </a:extLst>
          </p:cNvPr>
          <p:cNvSpPr/>
          <p:nvPr/>
        </p:nvSpPr>
        <p:spPr>
          <a:xfrm>
            <a:off x="6812845" y="2643781"/>
            <a:ext cx="1430196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227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518905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시스템 구현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829050" y="2464805"/>
            <a:ext cx="4333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ko-KR" sz="2400" dirty="0"/>
              <a:t>System </a:t>
            </a:r>
            <a:r>
              <a:rPr lang="en-US" altLang="ko-KR" sz="2400" dirty="0"/>
              <a:t>Implementation</a:t>
            </a:r>
            <a:endParaRPr sz="2400" dirty="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7" name="Google Shape;380;p17"/>
          <p:cNvSpPr txBox="1">
            <a:spLocks/>
          </p:cNvSpPr>
          <p:nvPr/>
        </p:nvSpPr>
        <p:spPr>
          <a:xfrm>
            <a:off x="3829050" y="372550"/>
            <a:ext cx="51890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altLang="ko-KR" sz="5400" dirty="0"/>
              <a:t>&lt;</a:t>
            </a:r>
            <a:r>
              <a:rPr lang="ko-KR" altLang="en-US" sz="5400" dirty="0"/>
              <a:t>관리자</a:t>
            </a:r>
            <a:r>
              <a:rPr lang="en-US" altLang="ko-KR" sz="5400" dirty="0"/>
              <a:t>&gt;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81816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title" idx="4294967295"/>
          </p:nvPr>
        </p:nvSpPr>
        <p:spPr>
          <a:xfrm>
            <a:off x="3292616" y="288616"/>
            <a:ext cx="3753000" cy="6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dirty="0"/>
              <a:t>관리자 로그인</a:t>
            </a:r>
            <a:endParaRPr sz="3000" dirty="0"/>
          </a:p>
        </p:txBody>
      </p:sp>
      <p:sp>
        <p:nvSpPr>
          <p:cNvPr id="418" name="Google Shape;418;p2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3EB92B-C818-489B-B858-A7DED210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24" y="1712913"/>
            <a:ext cx="7719895" cy="293597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598898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68556" y="65781"/>
            <a:ext cx="4508191" cy="6962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분담</a:t>
            </a:r>
            <a:endParaRPr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1242082" y="2868261"/>
            <a:ext cx="1477639" cy="199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600" b="1" dirty="0"/>
              <a:t>김기웅</a:t>
            </a:r>
            <a:endParaRPr lang="en-US" altLang="ko-KR" sz="1600" b="1" dirty="0"/>
          </a:p>
          <a:p>
            <a:pPr marL="0" lvl="0" indent="0">
              <a:buNone/>
            </a:pPr>
            <a:r>
              <a:rPr lang="ko-KR" altLang="en-US" sz="1000" dirty="0"/>
              <a:t>팀장</a:t>
            </a:r>
            <a:r>
              <a:rPr lang="en-US" altLang="ko-KR" sz="1000" dirty="0"/>
              <a:t>,</a:t>
            </a:r>
            <a:endParaRPr lang="en-US" sz="1000" dirty="0"/>
          </a:p>
          <a:p>
            <a:pPr marL="0" lvl="0" indent="0">
              <a:buNone/>
            </a:pPr>
            <a:r>
              <a:rPr lang="en-US" sz="1000" dirty="0"/>
              <a:t>DB</a:t>
            </a:r>
            <a:r>
              <a:rPr lang="ko-KR" altLang="en-US" sz="1000" dirty="0"/>
              <a:t>설계</a:t>
            </a:r>
            <a:r>
              <a:rPr lang="en-US" altLang="ko-KR" sz="1000" dirty="0"/>
              <a:t>,</a:t>
            </a:r>
          </a:p>
          <a:p>
            <a:pPr marL="0" lvl="0" indent="0">
              <a:buNone/>
            </a:pPr>
            <a:r>
              <a:rPr lang="ko-KR" altLang="en-US" sz="1000" dirty="0"/>
              <a:t>전체적인 코딩 구성</a:t>
            </a:r>
            <a:r>
              <a:rPr lang="en-US" altLang="ko-KR" sz="1000" dirty="0"/>
              <a:t>,</a:t>
            </a:r>
          </a:p>
          <a:p>
            <a:pPr marL="0" indent="0">
              <a:buNone/>
            </a:pPr>
            <a:r>
              <a:rPr lang="ko-KR" altLang="en-US" sz="1000" dirty="0"/>
              <a:t>관리자 페이지 구현</a:t>
            </a:r>
            <a:r>
              <a:rPr lang="en-US" altLang="ko-KR" sz="1000" dirty="0"/>
              <a:t>,</a:t>
            </a:r>
          </a:p>
          <a:p>
            <a:pPr marL="0" lvl="0" indent="0">
              <a:buNone/>
            </a:pPr>
            <a:r>
              <a:rPr lang="ko-KR" altLang="en-US" sz="1000" dirty="0"/>
              <a:t>댓글 기능 구현</a:t>
            </a:r>
            <a:endParaRPr lang="en-US" altLang="ko-KR" sz="1000" dirty="0"/>
          </a:p>
          <a:p>
            <a:pPr marL="0" indent="0">
              <a:buNone/>
            </a:pPr>
            <a:endParaRPr lang="ko-KR" altLang="en-US" sz="1000" dirty="0"/>
          </a:p>
          <a:p>
            <a:pPr marL="0" lvl="0" indent="0">
              <a:buNone/>
            </a:pPr>
            <a:endParaRPr sz="1000" dirty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4" name="그룹 3"/>
          <p:cNvGrpSpPr/>
          <p:nvPr/>
        </p:nvGrpSpPr>
        <p:grpSpPr>
          <a:xfrm>
            <a:off x="937593" y="1315863"/>
            <a:ext cx="1978487" cy="3469662"/>
            <a:chOff x="685200" y="677875"/>
            <a:chExt cx="2414700" cy="3785700"/>
          </a:xfrm>
        </p:grpSpPr>
        <p:pic>
          <p:nvPicPr>
            <p:cNvPr id="353" name="Google Shape;353;p13"/>
            <p:cNvPicPr preferRelativeResize="0"/>
            <p:nvPr/>
          </p:nvPicPr>
          <p:blipFill rotWithShape="1">
            <a:blip r:embed="rId3">
              <a:alphaModFix/>
            </a:blip>
            <a:srcRect l="9917" t="14915" r="9909" b="12960"/>
            <a:stretch/>
          </p:blipFill>
          <p:spPr>
            <a:xfrm>
              <a:off x="951000" y="677875"/>
              <a:ext cx="1883100" cy="1693800"/>
            </a:xfrm>
            <a:prstGeom prst="hexagon">
              <a:avLst>
                <a:gd name="adj" fmla="val 28393"/>
                <a:gd name="vf" fmla="val 115470"/>
              </a:avLst>
            </a:prstGeom>
            <a:noFill/>
            <a:ln>
              <a:noFill/>
            </a:ln>
          </p:spPr>
        </p:pic>
        <p:sp>
          <p:nvSpPr>
            <p:cNvPr id="6" name="Google Shape;431;p22"/>
            <p:cNvSpPr/>
            <p:nvPr/>
          </p:nvSpPr>
          <p:spPr>
            <a:xfrm>
              <a:off x="685200" y="2371675"/>
              <a:ext cx="2414700" cy="209190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9525" cap="flat" cmpd="sng">
              <a:solidFill>
                <a:srgbClr val="19BBD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445483" y="1315863"/>
            <a:ext cx="1978487" cy="3469662"/>
            <a:chOff x="685200" y="677875"/>
            <a:chExt cx="2414700" cy="3785700"/>
          </a:xfrm>
        </p:grpSpPr>
        <p:pic>
          <p:nvPicPr>
            <p:cNvPr id="11" name="Google Shape;353;p13"/>
            <p:cNvPicPr preferRelativeResize="0"/>
            <p:nvPr/>
          </p:nvPicPr>
          <p:blipFill rotWithShape="1">
            <a:blip r:embed="rId3">
              <a:alphaModFix/>
            </a:blip>
            <a:srcRect l="9917" t="14915" r="9909" b="12960"/>
            <a:stretch/>
          </p:blipFill>
          <p:spPr>
            <a:xfrm>
              <a:off x="951000" y="677875"/>
              <a:ext cx="1883100" cy="1693800"/>
            </a:xfrm>
            <a:prstGeom prst="hexagon">
              <a:avLst>
                <a:gd name="adj" fmla="val 28393"/>
                <a:gd name="vf" fmla="val 115470"/>
              </a:avLst>
            </a:prstGeom>
            <a:noFill/>
            <a:ln>
              <a:noFill/>
            </a:ln>
          </p:spPr>
        </p:pic>
        <p:sp>
          <p:nvSpPr>
            <p:cNvPr id="12" name="Google Shape;431;p22"/>
            <p:cNvSpPr/>
            <p:nvPr/>
          </p:nvSpPr>
          <p:spPr>
            <a:xfrm>
              <a:off x="685200" y="2371675"/>
              <a:ext cx="2414700" cy="209190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9525" cap="flat" cmpd="sng">
              <a:solidFill>
                <a:srgbClr val="19BBD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953374" y="1315863"/>
            <a:ext cx="1978487" cy="3469662"/>
            <a:chOff x="685200" y="677875"/>
            <a:chExt cx="2414700" cy="3785700"/>
          </a:xfrm>
        </p:grpSpPr>
        <p:pic>
          <p:nvPicPr>
            <p:cNvPr id="14" name="Google Shape;353;p13"/>
            <p:cNvPicPr preferRelativeResize="0"/>
            <p:nvPr/>
          </p:nvPicPr>
          <p:blipFill rotWithShape="1">
            <a:blip r:embed="rId3">
              <a:alphaModFix/>
            </a:blip>
            <a:srcRect l="9917" t="14915" r="9909" b="12960"/>
            <a:stretch/>
          </p:blipFill>
          <p:spPr>
            <a:xfrm>
              <a:off x="951000" y="677875"/>
              <a:ext cx="1883100" cy="1693800"/>
            </a:xfrm>
            <a:prstGeom prst="hexagon">
              <a:avLst>
                <a:gd name="adj" fmla="val 28393"/>
                <a:gd name="vf" fmla="val 115470"/>
              </a:avLst>
            </a:prstGeom>
            <a:noFill/>
            <a:ln>
              <a:noFill/>
            </a:ln>
          </p:spPr>
        </p:pic>
        <p:sp>
          <p:nvSpPr>
            <p:cNvPr id="15" name="Google Shape;431;p22"/>
            <p:cNvSpPr/>
            <p:nvPr/>
          </p:nvSpPr>
          <p:spPr>
            <a:xfrm>
              <a:off x="685200" y="2371675"/>
              <a:ext cx="2414700" cy="209190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9525" cap="flat" cmpd="sng">
              <a:solidFill>
                <a:srgbClr val="19BBD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6" name="Google Shape;352;p13"/>
          <p:cNvSpPr txBox="1">
            <a:spLocks/>
          </p:cNvSpPr>
          <p:nvPr/>
        </p:nvSpPr>
        <p:spPr>
          <a:xfrm>
            <a:off x="3739260" y="2868261"/>
            <a:ext cx="1477639" cy="19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ko-KR" altLang="en-US" sz="1600" b="1" dirty="0"/>
              <a:t>김은정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sz="1000" dirty="0"/>
              <a:t>CSS </a:t>
            </a:r>
            <a:r>
              <a:rPr lang="ko-KR" altLang="en-US" sz="1000" dirty="0"/>
              <a:t>웹 디자인</a:t>
            </a:r>
            <a:r>
              <a:rPr lang="en-US" altLang="ko-KR" sz="1000" dirty="0"/>
              <a:t>,</a:t>
            </a:r>
          </a:p>
          <a:p>
            <a:pPr marL="0" indent="0">
              <a:buNone/>
            </a:pPr>
            <a:r>
              <a:rPr lang="ko-KR" altLang="en-US" sz="1000" dirty="0"/>
              <a:t>홈 화면 구현</a:t>
            </a:r>
            <a:r>
              <a:rPr lang="en-US" altLang="ko-KR" sz="1000" dirty="0"/>
              <a:t>,</a:t>
            </a:r>
          </a:p>
          <a:p>
            <a:pPr marL="0" indent="0">
              <a:buNone/>
            </a:pPr>
            <a:r>
              <a:rPr lang="ko-KR" altLang="en-US" sz="1000" dirty="0"/>
              <a:t>회원관리 화면 구현</a:t>
            </a:r>
            <a:endParaRPr lang="en-US" altLang="ko-KR" sz="1000" dirty="0"/>
          </a:p>
          <a:p>
            <a:pPr marL="0" indent="0">
              <a:buNone/>
            </a:pPr>
            <a:endParaRPr lang="ko-KR" altLang="en-US" sz="1000" dirty="0"/>
          </a:p>
        </p:txBody>
      </p:sp>
      <p:sp>
        <p:nvSpPr>
          <p:cNvPr id="17" name="Google Shape;352;p13"/>
          <p:cNvSpPr txBox="1">
            <a:spLocks/>
          </p:cNvSpPr>
          <p:nvPr/>
        </p:nvSpPr>
        <p:spPr>
          <a:xfrm>
            <a:off x="6236439" y="2868261"/>
            <a:ext cx="1477639" cy="19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ko-KR" altLang="en-US" sz="1600" b="1" dirty="0"/>
              <a:t>김영준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000" dirty="0"/>
              <a:t>CSS </a:t>
            </a:r>
            <a:r>
              <a:rPr lang="ko-KR" altLang="en-US" sz="1000" dirty="0"/>
              <a:t>웹 디자인</a:t>
            </a:r>
            <a:r>
              <a:rPr lang="en-US" altLang="ko-KR" sz="1000" dirty="0"/>
              <a:t>,</a:t>
            </a:r>
          </a:p>
          <a:p>
            <a:pPr marL="0" indent="0">
              <a:buNone/>
            </a:pPr>
            <a:r>
              <a:rPr lang="ko-KR" altLang="en-US" sz="1000" dirty="0"/>
              <a:t>회원가입</a:t>
            </a:r>
            <a:r>
              <a:rPr lang="en-US" altLang="ko-KR" sz="1000" dirty="0"/>
              <a:t>&amp;</a:t>
            </a:r>
            <a:r>
              <a:rPr lang="ko-KR" altLang="en-US" sz="1000" dirty="0"/>
              <a:t>로그인</a:t>
            </a:r>
            <a:r>
              <a:rPr lang="en-US" altLang="ko-KR" sz="1000" dirty="0"/>
              <a:t>,</a:t>
            </a:r>
          </a:p>
          <a:p>
            <a:pPr marL="0" indent="0">
              <a:buNone/>
            </a:pPr>
            <a:r>
              <a:rPr lang="ko-KR" altLang="en-US" sz="1000" dirty="0"/>
              <a:t>상품 상세페이지 구현</a:t>
            </a:r>
            <a:endParaRPr lang="en-US" altLang="ko-KR" sz="1000" dirty="0"/>
          </a:p>
          <a:p>
            <a:pPr marL="0" indent="0">
              <a:buNone/>
            </a:pPr>
            <a:endParaRPr lang="en-US" altLang="ko-KR" sz="1000" dirty="0"/>
          </a:p>
          <a:p>
            <a:pPr marL="0" indent="0"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9B6DC7-5565-4C3C-AED8-B16042B774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B0D486-1A98-4B2D-88B2-2C9271E5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131" y="537883"/>
            <a:ext cx="4128357" cy="428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8E23BD-56B0-4B5C-85E5-B543B134D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6" y="1539688"/>
            <a:ext cx="7853192" cy="342478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B9A40F1-E347-4CA3-BB18-0BF90ACEBB6B}"/>
              </a:ext>
            </a:extLst>
          </p:cNvPr>
          <p:cNvSpPr/>
          <p:nvPr/>
        </p:nvSpPr>
        <p:spPr>
          <a:xfrm>
            <a:off x="6320118" y="1465729"/>
            <a:ext cx="369794" cy="2218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3D1416-1E72-4ECD-A25D-B4E77F5FB50E}"/>
              </a:ext>
            </a:extLst>
          </p:cNvPr>
          <p:cNvCxnSpPr>
            <a:cxnSpLocks/>
          </p:cNvCxnSpPr>
          <p:nvPr/>
        </p:nvCxnSpPr>
        <p:spPr>
          <a:xfrm flipH="1" flipV="1">
            <a:off x="5069541" y="1055983"/>
            <a:ext cx="806768" cy="3047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8C4245-DD6D-498E-B38A-D53080EB64DE}"/>
              </a:ext>
            </a:extLst>
          </p:cNvPr>
          <p:cNvSpPr txBox="1"/>
          <p:nvPr/>
        </p:nvSpPr>
        <p:spPr>
          <a:xfrm>
            <a:off x="6397438" y="1068477"/>
            <a:ext cx="189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관리자모드로 변경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61DAB3-6025-4C24-B93E-8C38EFF888E6}"/>
              </a:ext>
            </a:extLst>
          </p:cNvPr>
          <p:cNvSpPr/>
          <p:nvPr/>
        </p:nvSpPr>
        <p:spPr>
          <a:xfrm>
            <a:off x="6320118" y="1068477"/>
            <a:ext cx="1801906" cy="3047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3624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B3D7A5-FF6B-4295-96F0-321115C66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9DF09F-0F8B-440D-A67C-4055ECEE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619" y="1788678"/>
            <a:ext cx="9144000" cy="33547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48E2A4-CA2C-4EE4-8F81-25FF13F69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7" y="525897"/>
            <a:ext cx="5400675" cy="4286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335FD68-656B-46B9-8089-75900C5C2E8F}"/>
              </a:ext>
            </a:extLst>
          </p:cNvPr>
          <p:cNvCxnSpPr>
            <a:cxnSpLocks/>
          </p:cNvCxnSpPr>
          <p:nvPr/>
        </p:nvCxnSpPr>
        <p:spPr>
          <a:xfrm>
            <a:off x="1597572" y="1114097"/>
            <a:ext cx="1116322" cy="515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D765A9-78E6-4CB1-88F9-155835C8DD5C}"/>
              </a:ext>
            </a:extLst>
          </p:cNvPr>
          <p:cNvSpPr txBox="1"/>
          <p:nvPr/>
        </p:nvSpPr>
        <p:spPr>
          <a:xfrm>
            <a:off x="3490839" y="1114096"/>
            <a:ext cx="3846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AdminPage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클릭시</a:t>
            </a:r>
            <a:r>
              <a:rPr lang="ko-KR" altLang="en-US" dirty="0">
                <a:solidFill>
                  <a:schemeClr val="bg1"/>
                </a:solidFill>
              </a:rPr>
              <a:t> 상품목록 페이지로 이동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846F942-3448-4C86-8D8C-F0162E8A9A29}"/>
              </a:ext>
            </a:extLst>
          </p:cNvPr>
          <p:cNvSpPr/>
          <p:nvPr/>
        </p:nvSpPr>
        <p:spPr>
          <a:xfrm>
            <a:off x="3490839" y="1114096"/>
            <a:ext cx="3614154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33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9201BD-C302-4EDC-A5A3-74CE19A6F7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C0159-19C1-4D48-9999-964E9912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60"/>
          <a:stretch/>
        </p:blipFill>
        <p:spPr>
          <a:xfrm>
            <a:off x="13557" y="1015253"/>
            <a:ext cx="8425169" cy="4128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8665E-6B8C-4BB5-984E-4F5E5CC0CFB8}"/>
              </a:ext>
            </a:extLst>
          </p:cNvPr>
          <p:cNvSpPr txBox="1"/>
          <p:nvPr/>
        </p:nvSpPr>
        <p:spPr>
          <a:xfrm>
            <a:off x="1761565" y="498293"/>
            <a:ext cx="1741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상품 등록 페이지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BDFD4A4-F2BB-4DBA-84BB-EFC739E5ACC6}"/>
              </a:ext>
            </a:extLst>
          </p:cNvPr>
          <p:cNvSpPr/>
          <p:nvPr/>
        </p:nvSpPr>
        <p:spPr>
          <a:xfrm>
            <a:off x="1842247" y="498292"/>
            <a:ext cx="1385047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99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4A06CA-E6D2-404F-8E81-6CA4FCADC4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0B3AFD-1930-42C8-91C2-4EB1CDCE8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" t="6431"/>
          <a:stretch/>
        </p:blipFill>
        <p:spPr>
          <a:xfrm>
            <a:off x="110993" y="937132"/>
            <a:ext cx="8922014" cy="420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5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0AC46F-A51B-4648-90BE-5B6893632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378EF2-0963-4C3A-B5BF-CC20511D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"/>
          <a:stretch/>
        </p:blipFill>
        <p:spPr>
          <a:xfrm>
            <a:off x="-13557" y="604948"/>
            <a:ext cx="9144000" cy="453847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D5AF0E3-FA6F-4758-9390-9684E1A2D933}"/>
              </a:ext>
            </a:extLst>
          </p:cNvPr>
          <p:cNvSpPr/>
          <p:nvPr/>
        </p:nvSpPr>
        <p:spPr>
          <a:xfrm>
            <a:off x="107576" y="604948"/>
            <a:ext cx="363071" cy="1413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ECCB8CC-E4DC-4C4D-902D-7030E386B6C6}"/>
              </a:ext>
            </a:extLst>
          </p:cNvPr>
          <p:cNvCxnSpPr>
            <a:cxnSpLocks/>
          </p:cNvCxnSpPr>
          <p:nvPr/>
        </p:nvCxnSpPr>
        <p:spPr>
          <a:xfrm flipV="1">
            <a:off x="562257" y="389965"/>
            <a:ext cx="1495143" cy="1404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D3D1A6-AAD2-4797-A2EF-FBB844542C16}"/>
              </a:ext>
            </a:extLst>
          </p:cNvPr>
          <p:cNvSpPr txBox="1"/>
          <p:nvPr/>
        </p:nvSpPr>
        <p:spPr>
          <a:xfrm>
            <a:off x="2158253" y="174812"/>
            <a:ext cx="278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관리자만 공지 게시판 작성 가능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CB4FC89-4478-431D-9B22-0CB387A18745}"/>
              </a:ext>
            </a:extLst>
          </p:cNvPr>
          <p:cNvSpPr/>
          <p:nvPr/>
        </p:nvSpPr>
        <p:spPr>
          <a:xfrm>
            <a:off x="2232212" y="174812"/>
            <a:ext cx="2548217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316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1B96AC-8C44-452A-872A-1D4757FCA2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BCF28F-9885-418D-9429-42712E85D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7" t="9342"/>
          <a:stretch/>
        </p:blipFill>
        <p:spPr>
          <a:xfrm>
            <a:off x="73959" y="1030014"/>
            <a:ext cx="8996082" cy="406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8EFD1-B67D-443F-B340-3E2CDEDC7970}"/>
              </a:ext>
            </a:extLst>
          </p:cNvPr>
          <p:cNvSpPr txBox="1"/>
          <p:nvPr/>
        </p:nvSpPr>
        <p:spPr>
          <a:xfrm>
            <a:off x="2559114" y="469501"/>
            <a:ext cx="216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Notice </a:t>
            </a:r>
            <a:r>
              <a:rPr lang="ko-KR" altLang="en-US" dirty="0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CD7109A-F82A-4229-9193-E99F5718D565}"/>
              </a:ext>
            </a:extLst>
          </p:cNvPr>
          <p:cNvSpPr/>
          <p:nvPr/>
        </p:nvSpPr>
        <p:spPr>
          <a:xfrm>
            <a:off x="2559114" y="469501"/>
            <a:ext cx="1306915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20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4093FD-B4BA-42D3-B05C-1AE0534FE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27"/>
          <a:stretch/>
        </p:blipFill>
        <p:spPr>
          <a:xfrm>
            <a:off x="0" y="1526241"/>
            <a:ext cx="9144000" cy="3041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0558FC-8ACD-45A8-8ED1-FDF89B6BD306}"/>
              </a:ext>
            </a:extLst>
          </p:cNvPr>
          <p:cNvSpPr txBox="1"/>
          <p:nvPr/>
        </p:nvSpPr>
        <p:spPr>
          <a:xfrm>
            <a:off x="2897841" y="806824"/>
            <a:ext cx="1936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등록 완료된 모습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B7E7339-CFB1-4693-AA7C-2AC4161C9C96}"/>
              </a:ext>
            </a:extLst>
          </p:cNvPr>
          <p:cNvSpPr/>
          <p:nvPr/>
        </p:nvSpPr>
        <p:spPr>
          <a:xfrm>
            <a:off x="2971800" y="806824"/>
            <a:ext cx="1432112" cy="30777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77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4991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시스템 시연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829050" y="2464805"/>
            <a:ext cx="4333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System preview</a:t>
            </a:r>
            <a:endParaRPr sz="2400" dirty="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4991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/>
              <a:t>Q&amp;A</a:t>
            </a:r>
            <a:endParaRPr sz="6000" dirty="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2747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1846132" y="-424254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역할 분담</a:t>
            </a:r>
            <a:endParaRPr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2186873" y="2867426"/>
            <a:ext cx="1637746" cy="1992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600" b="1" dirty="0" err="1"/>
              <a:t>김이삭</a:t>
            </a:r>
            <a:endParaRPr lang="en-US" altLang="ko-KR" sz="1600" b="1" dirty="0"/>
          </a:p>
          <a:p>
            <a:pPr marL="0" lvl="0" indent="0">
              <a:buNone/>
            </a:pPr>
            <a:r>
              <a:rPr lang="en-US" sz="1000" dirty="0"/>
              <a:t>DB</a:t>
            </a:r>
            <a:r>
              <a:rPr lang="ko-KR" altLang="en-US" sz="1000" dirty="0"/>
              <a:t>설계</a:t>
            </a:r>
            <a:r>
              <a:rPr lang="en-US" altLang="ko-KR" sz="1000" dirty="0"/>
              <a:t>,</a:t>
            </a:r>
          </a:p>
          <a:p>
            <a:pPr marL="0" lvl="0" indent="0">
              <a:buNone/>
            </a:pPr>
            <a:r>
              <a:rPr lang="ko-KR" altLang="en-US" sz="1000" dirty="0"/>
              <a:t>관리자 페이지 구현</a:t>
            </a:r>
            <a:r>
              <a:rPr lang="en-US" altLang="ko-KR" sz="1000" dirty="0"/>
              <a:t>,</a:t>
            </a:r>
          </a:p>
          <a:p>
            <a:pPr marL="0" lvl="0" indent="0">
              <a:buNone/>
            </a:pPr>
            <a:r>
              <a:rPr lang="ko-KR" altLang="en-US" sz="1000" dirty="0"/>
              <a:t>관리자 인터페이스</a:t>
            </a:r>
            <a:r>
              <a:rPr lang="en-US" altLang="ko-KR" sz="1000" dirty="0"/>
              <a:t>,</a:t>
            </a:r>
          </a:p>
          <a:p>
            <a:pPr marL="0" lvl="0" indent="0">
              <a:buNone/>
            </a:pPr>
            <a:r>
              <a:rPr lang="en-US" altLang="ko-KR" sz="1000" dirty="0"/>
              <a:t>Service Controller </a:t>
            </a:r>
            <a:r>
              <a:rPr lang="ko-KR" altLang="en-US" sz="1000" dirty="0"/>
              <a:t>연결</a:t>
            </a:r>
            <a:endParaRPr lang="en-US" altLang="ko-KR" sz="1000" dirty="0"/>
          </a:p>
          <a:p>
            <a:pPr marL="0" lvl="0" indent="0">
              <a:buNone/>
            </a:pPr>
            <a:r>
              <a:rPr lang="ko-KR" altLang="en-US" sz="1000" dirty="0"/>
              <a:t>댓글 기능 구현</a:t>
            </a:r>
            <a:endParaRPr lang="en-US" altLang="ko-KR" sz="1000" dirty="0"/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4" name="그룹 3"/>
          <p:cNvGrpSpPr/>
          <p:nvPr/>
        </p:nvGrpSpPr>
        <p:grpSpPr>
          <a:xfrm>
            <a:off x="1846132" y="1315863"/>
            <a:ext cx="1978487" cy="3469662"/>
            <a:chOff x="685200" y="677875"/>
            <a:chExt cx="2414700" cy="3785700"/>
          </a:xfrm>
        </p:grpSpPr>
        <p:pic>
          <p:nvPicPr>
            <p:cNvPr id="353" name="Google Shape;353;p13"/>
            <p:cNvPicPr preferRelativeResize="0"/>
            <p:nvPr/>
          </p:nvPicPr>
          <p:blipFill rotWithShape="1">
            <a:blip r:embed="rId3">
              <a:alphaModFix/>
            </a:blip>
            <a:srcRect l="9917" t="14915" r="9909" b="12960"/>
            <a:stretch/>
          </p:blipFill>
          <p:spPr>
            <a:xfrm>
              <a:off x="951000" y="677875"/>
              <a:ext cx="1883100" cy="1693800"/>
            </a:xfrm>
            <a:prstGeom prst="hexagon">
              <a:avLst>
                <a:gd name="adj" fmla="val 28393"/>
                <a:gd name="vf" fmla="val 115470"/>
              </a:avLst>
            </a:prstGeom>
            <a:noFill/>
            <a:ln>
              <a:noFill/>
            </a:ln>
          </p:spPr>
        </p:pic>
        <p:sp>
          <p:nvSpPr>
            <p:cNvPr id="6" name="Google Shape;431;p22"/>
            <p:cNvSpPr/>
            <p:nvPr/>
          </p:nvSpPr>
          <p:spPr>
            <a:xfrm>
              <a:off x="685200" y="2371675"/>
              <a:ext cx="2414700" cy="209190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9525" cap="flat" cmpd="sng">
              <a:solidFill>
                <a:srgbClr val="19BBD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63466" y="1315863"/>
            <a:ext cx="1978487" cy="3469662"/>
            <a:chOff x="685200" y="677875"/>
            <a:chExt cx="2414700" cy="3785700"/>
          </a:xfrm>
        </p:grpSpPr>
        <p:pic>
          <p:nvPicPr>
            <p:cNvPr id="11" name="Google Shape;353;p13"/>
            <p:cNvPicPr preferRelativeResize="0"/>
            <p:nvPr/>
          </p:nvPicPr>
          <p:blipFill rotWithShape="1">
            <a:blip r:embed="rId3">
              <a:alphaModFix/>
            </a:blip>
            <a:srcRect l="9917" t="14915" r="9909" b="12960"/>
            <a:stretch/>
          </p:blipFill>
          <p:spPr>
            <a:xfrm>
              <a:off x="951000" y="677875"/>
              <a:ext cx="1883100" cy="1693800"/>
            </a:xfrm>
            <a:prstGeom prst="hexagon">
              <a:avLst>
                <a:gd name="adj" fmla="val 28393"/>
                <a:gd name="vf" fmla="val 115470"/>
              </a:avLst>
            </a:prstGeom>
            <a:noFill/>
            <a:ln>
              <a:noFill/>
            </a:ln>
          </p:spPr>
        </p:pic>
        <p:sp>
          <p:nvSpPr>
            <p:cNvPr id="12" name="Google Shape;431;p22"/>
            <p:cNvSpPr/>
            <p:nvPr/>
          </p:nvSpPr>
          <p:spPr>
            <a:xfrm>
              <a:off x="685200" y="2371675"/>
              <a:ext cx="2414700" cy="2091900"/>
            </a:xfrm>
            <a:prstGeom prst="hexagon">
              <a:avLst>
                <a:gd name="adj" fmla="val 29110"/>
                <a:gd name="vf" fmla="val 115470"/>
              </a:avLst>
            </a:prstGeom>
            <a:noFill/>
            <a:ln w="9525" cap="flat" cmpd="sng">
              <a:solidFill>
                <a:srgbClr val="19BBD5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16" name="Google Shape;352;p13"/>
          <p:cNvSpPr txBox="1">
            <a:spLocks/>
          </p:cNvSpPr>
          <p:nvPr/>
        </p:nvSpPr>
        <p:spPr>
          <a:xfrm>
            <a:off x="5180457" y="2868261"/>
            <a:ext cx="1477639" cy="199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ko-KR" altLang="en-US" sz="1600" b="1" dirty="0" err="1"/>
              <a:t>이준수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000" dirty="0"/>
              <a:t>CSS </a:t>
            </a:r>
            <a:r>
              <a:rPr lang="ko-KR" altLang="en-US" sz="1000" dirty="0"/>
              <a:t>웹 디자인</a:t>
            </a:r>
            <a:r>
              <a:rPr lang="en-US" altLang="ko-KR" sz="1000" dirty="0"/>
              <a:t>,</a:t>
            </a:r>
          </a:p>
          <a:p>
            <a:pPr marL="0" indent="0">
              <a:buNone/>
            </a:pPr>
            <a:r>
              <a:rPr lang="ko-KR" altLang="en-US" sz="1000" dirty="0"/>
              <a:t>공지사항</a:t>
            </a:r>
            <a:r>
              <a:rPr lang="en-US" altLang="ko-KR" sz="1000" dirty="0"/>
              <a:t>,</a:t>
            </a:r>
          </a:p>
          <a:p>
            <a:pPr marL="0" indent="0">
              <a:buNone/>
            </a:pPr>
            <a:r>
              <a:rPr lang="ko-KR" altLang="en-US" sz="1000" dirty="0"/>
              <a:t>자주 찾는 질문</a:t>
            </a:r>
            <a:r>
              <a:rPr lang="en-US" altLang="ko-KR" sz="1000" dirty="0"/>
              <a:t>,</a:t>
            </a:r>
          </a:p>
          <a:p>
            <a:pPr marL="0" indent="0">
              <a:buNone/>
            </a:pPr>
            <a:r>
              <a:rPr lang="ko-KR" altLang="en-US" sz="1000" dirty="0"/>
              <a:t>고객문의 관리</a:t>
            </a:r>
            <a:r>
              <a:rPr lang="en-US" altLang="ko-KR" sz="1000" dirty="0"/>
              <a:t>,</a:t>
            </a:r>
            <a:endParaRPr lang="ko-KR" altLang="en-US" sz="1000" dirty="0"/>
          </a:p>
          <a:p>
            <a:pPr marL="0" indent="0">
              <a:buNone/>
            </a:pPr>
            <a:r>
              <a:rPr lang="ko-KR" altLang="en-US" sz="1000" dirty="0"/>
              <a:t>페이지 구현</a:t>
            </a:r>
          </a:p>
        </p:txBody>
      </p:sp>
    </p:spTree>
    <p:extLst>
      <p:ext uri="{BB962C8B-B14F-4D97-AF65-F5344CB8AC3E}">
        <p14:creationId xmlns:p14="http://schemas.microsoft.com/office/powerpoint/2010/main" val="2976891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610262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개발환경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ko-KR" dirty="0"/>
              <a:t>Development Environment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개발기간</a:t>
            </a:r>
            <a:endParaRPr dirty="0"/>
          </a:p>
        </p:txBody>
      </p:sp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" name="그룹 2"/>
          <p:cNvGrpSpPr/>
          <p:nvPr/>
        </p:nvGrpSpPr>
        <p:grpSpPr>
          <a:xfrm>
            <a:off x="1073425" y="2577548"/>
            <a:ext cx="6667249" cy="784353"/>
            <a:chOff x="1245703" y="2140226"/>
            <a:chExt cx="6667249" cy="784353"/>
          </a:xfrm>
        </p:grpSpPr>
        <p:grpSp>
          <p:nvGrpSpPr>
            <p:cNvPr id="2" name="그룹 1"/>
            <p:cNvGrpSpPr/>
            <p:nvPr/>
          </p:nvGrpSpPr>
          <p:grpSpPr>
            <a:xfrm>
              <a:off x="1245703" y="2140226"/>
              <a:ext cx="4046337" cy="784353"/>
              <a:chOff x="1927777" y="2792176"/>
              <a:chExt cx="5524369" cy="1325100"/>
            </a:xfrm>
          </p:grpSpPr>
          <p:sp>
            <p:nvSpPr>
              <p:cNvPr id="478" name="Google Shape;478;p27"/>
              <p:cNvSpPr/>
              <p:nvPr/>
            </p:nvSpPr>
            <p:spPr>
              <a:xfrm>
                <a:off x="1927777" y="2792176"/>
                <a:ext cx="1946100" cy="1325100"/>
              </a:xfrm>
              <a:prstGeom prst="homePlate">
                <a:avLst>
                  <a:gd name="adj" fmla="val 30129"/>
                </a:avLst>
              </a:prstGeom>
              <a:noFill/>
              <a:ln w="114300" cap="flat" cmpd="sng">
                <a:solidFill>
                  <a:srgbClr val="00E1C6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00E1C6"/>
                    </a:solidFill>
                    <a:latin typeface="Muli"/>
                    <a:ea typeface="Muli"/>
                    <a:cs typeface="Muli"/>
                    <a:sym typeface="Muli"/>
                  </a:rPr>
                  <a:t>주제 선정</a:t>
                </a:r>
                <a:endParaRPr dirty="0">
                  <a:solidFill>
                    <a:srgbClr val="00E1C6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3679449" y="2792176"/>
                <a:ext cx="1983600" cy="1325100"/>
              </a:xfrm>
              <a:prstGeom prst="chevron">
                <a:avLst>
                  <a:gd name="adj" fmla="val 29853"/>
                </a:avLst>
              </a:prstGeom>
              <a:noFill/>
              <a:ln w="114300" cap="flat" cmpd="sng">
                <a:solidFill>
                  <a:srgbClr val="19BBD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rgbClr val="19BBD5"/>
                    </a:solidFill>
                    <a:latin typeface="Muli"/>
                    <a:ea typeface="Muli"/>
                    <a:cs typeface="Muli"/>
                    <a:sym typeface="Muli"/>
                  </a:rPr>
                  <a:t>DB</a:t>
                </a:r>
                <a:r>
                  <a:rPr lang="ko-KR" altLang="en-US" dirty="0">
                    <a:solidFill>
                      <a:srgbClr val="19BBD5"/>
                    </a:solidFill>
                    <a:latin typeface="Muli"/>
                    <a:ea typeface="Muli"/>
                    <a:cs typeface="Muli"/>
                    <a:sym typeface="Muli"/>
                  </a:rPr>
                  <a:t>구축</a:t>
                </a:r>
                <a:endParaRPr dirty="0">
                  <a:solidFill>
                    <a:srgbClr val="19BBD5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5468546" y="2792176"/>
                <a:ext cx="1983600" cy="1325100"/>
              </a:xfrm>
              <a:prstGeom prst="chevron">
                <a:avLst>
                  <a:gd name="adj" fmla="val 29853"/>
                </a:avLst>
              </a:prstGeom>
              <a:noFill/>
              <a:ln w="114300" cap="flat" cmpd="sng">
                <a:solidFill>
                  <a:srgbClr val="3292E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3292E1"/>
                    </a:solidFill>
                    <a:latin typeface="Muli"/>
                    <a:ea typeface="Muli"/>
                    <a:cs typeface="Muli"/>
                    <a:sym typeface="Muli"/>
                  </a:rPr>
                  <a:t>화면 구성</a:t>
                </a:r>
                <a:endParaRPr dirty="0">
                  <a:solidFill>
                    <a:srgbClr val="3292E1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10" name="Google Shape;479;p27"/>
            <p:cNvSpPr/>
            <p:nvPr/>
          </p:nvSpPr>
          <p:spPr>
            <a:xfrm>
              <a:off x="5149631" y="2140226"/>
              <a:ext cx="1452892" cy="784353"/>
            </a:xfrm>
            <a:prstGeom prst="chevron">
              <a:avLst>
                <a:gd name="adj" fmla="val 29853"/>
              </a:avLst>
            </a:prstGeom>
            <a:noFill/>
            <a:ln w="114300" cap="flat" cmpd="sng">
              <a:solidFill>
                <a:srgbClr val="19BBD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19BBD5"/>
                  </a:solidFill>
                  <a:latin typeface="Muli"/>
                  <a:ea typeface="Muli"/>
                  <a:cs typeface="Muli"/>
                  <a:sym typeface="Muli"/>
                </a:rPr>
                <a:t>에러  수정</a:t>
              </a:r>
              <a:endParaRPr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1" name="Google Shape;480;p27"/>
            <p:cNvSpPr/>
            <p:nvPr/>
          </p:nvSpPr>
          <p:spPr>
            <a:xfrm>
              <a:off x="6460060" y="2140226"/>
              <a:ext cx="1452892" cy="784353"/>
            </a:xfrm>
            <a:prstGeom prst="chevron">
              <a:avLst>
                <a:gd name="adj" fmla="val 29853"/>
              </a:avLst>
            </a:prstGeom>
            <a:noFill/>
            <a:ln w="114300" cap="flat" cmpd="sng">
              <a:solidFill>
                <a:srgbClr val="3292E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3292E1"/>
                  </a:solidFill>
                  <a:latin typeface="Muli"/>
                  <a:ea typeface="Muli"/>
                  <a:cs typeface="Muli"/>
                  <a:sym typeface="Muli"/>
                </a:rPr>
                <a:t>시스템 테스트</a:t>
              </a:r>
              <a:endParaRPr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" name="순서도: 준비 3"/>
          <p:cNvSpPr/>
          <p:nvPr/>
        </p:nvSpPr>
        <p:spPr>
          <a:xfrm>
            <a:off x="1066756" y="1848679"/>
            <a:ext cx="662609" cy="503583"/>
          </a:xfrm>
          <a:prstGeom prst="flowChartPreparation">
            <a:avLst/>
          </a:prstGeom>
          <a:solidFill>
            <a:srgbClr val="0E293C"/>
          </a:solidFill>
          <a:ln>
            <a:solidFill>
              <a:srgbClr val="19B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준비 13"/>
          <p:cNvSpPr/>
          <p:nvPr/>
        </p:nvSpPr>
        <p:spPr>
          <a:xfrm>
            <a:off x="6394658" y="1848677"/>
            <a:ext cx="662609" cy="503583"/>
          </a:xfrm>
          <a:prstGeom prst="flowChartPreparation">
            <a:avLst/>
          </a:prstGeom>
          <a:solidFill>
            <a:srgbClr val="0E293C"/>
          </a:solidFill>
          <a:ln>
            <a:solidFill>
              <a:srgbClr val="19B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준비 14"/>
          <p:cNvSpPr/>
          <p:nvPr/>
        </p:nvSpPr>
        <p:spPr>
          <a:xfrm>
            <a:off x="5119762" y="3587186"/>
            <a:ext cx="662609" cy="503583"/>
          </a:xfrm>
          <a:prstGeom prst="flowChartPreparation">
            <a:avLst/>
          </a:prstGeom>
          <a:solidFill>
            <a:srgbClr val="0E293C"/>
          </a:solidFill>
          <a:ln>
            <a:solidFill>
              <a:srgbClr val="3292E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준비 15"/>
          <p:cNvSpPr/>
          <p:nvPr/>
        </p:nvSpPr>
        <p:spPr>
          <a:xfrm>
            <a:off x="3730707" y="1848678"/>
            <a:ext cx="662609" cy="503583"/>
          </a:xfrm>
          <a:prstGeom prst="flowChartPreparation">
            <a:avLst/>
          </a:prstGeom>
          <a:solidFill>
            <a:srgbClr val="0E293C"/>
          </a:solidFill>
          <a:ln>
            <a:solidFill>
              <a:srgbClr val="19BBD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순서도: 준비 16"/>
          <p:cNvSpPr/>
          <p:nvPr/>
        </p:nvSpPr>
        <p:spPr>
          <a:xfrm>
            <a:off x="2420278" y="3587187"/>
            <a:ext cx="662609" cy="503583"/>
          </a:xfrm>
          <a:prstGeom prst="flowChartPreparation">
            <a:avLst/>
          </a:prstGeom>
          <a:solidFill>
            <a:srgbClr val="0E293C"/>
          </a:solidFill>
          <a:ln>
            <a:solidFill>
              <a:srgbClr val="00E1C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05948" y="1946579"/>
            <a:ext cx="523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uli"/>
              </a:rPr>
              <a:t>9/6</a:t>
            </a:r>
            <a:endParaRPr lang="ko-KR" altLang="en-US" dirty="0">
              <a:solidFill>
                <a:schemeClr val="bg1"/>
              </a:solidFill>
              <a:latin typeface="Mul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09333" y="1945088"/>
            <a:ext cx="52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Muli"/>
              </a:rPr>
              <a:t>10/1</a:t>
            </a:r>
            <a:endParaRPr lang="ko-KR" altLang="en-US" sz="1200" dirty="0">
              <a:solidFill>
                <a:schemeClr val="bg1"/>
              </a:solidFill>
              <a:latin typeface="Mul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0404" y="1945088"/>
            <a:ext cx="54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Muli"/>
              </a:rPr>
              <a:t>10/9</a:t>
            </a:r>
            <a:endParaRPr lang="ko-KR" altLang="en-US" sz="1200" dirty="0">
              <a:solidFill>
                <a:schemeClr val="bg1"/>
              </a:solidFill>
              <a:latin typeface="Mul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89873" y="3700475"/>
            <a:ext cx="52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Muli"/>
              </a:rPr>
              <a:t>9/16</a:t>
            </a:r>
            <a:endParaRPr lang="ko-KR" altLang="en-US" sz="1200" dirty="0">
              <a:solidFill>
                <a:schemeClr val="bg1"/>
              </a:solidFill>
              <a:latin typeface="Mul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89357" y="3700476"/>
            <a:ext cx="523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Muli"/>
              </a:rPr>
              <a:t>10/8</a:t>
            </a:r>
            <a:endParaRPr lang="ko-KR" altLang="en-US" sz="1200" dirty="0">
              <a:solidFill>
                <a:schemeClr val="bg1"/>
              </a:solidFill>
              <a:latin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44391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"/>
          <p:cNvSpPr txBox="1">
            <a:spLocks noGrp="1"/>
          </p:cNvSpPr>
          <p:nvPr>
            <p:ph type="title"/>
          </p:nvPr>
        </p:nvSpPr>
        <p:spPr>
          <a:xfrm>
            <a:off x="2314591" y="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dirty="0"/>
              <a:t>개발환경</a:t>
            </a:r>
            <a:endParaRPr dirty="0"/>
          </a:p>
        </p:txBody>
      </p:sp>
      <p:graphicFrame>
        <p:nvGraphicFramePr>
          <p:cNvPr id="439" name="Google Shape;439;p23"/>
          <p:cNvGraphicFramePr/>
          <p:nvPr>
            <p:extLst>
              <p:ext uri="{D42A27DB-BD31-4B8C-83A1-F6EECF244321}">
                <p14:modId xmlns:p14="http://schemas.microsoft.com/office/powerpoint/2010/main" val="1370593641"/>
              </p:ext>
            </p:extLst>
          </p:nvPr>
        </p:nvGraphicFramePr>
        <p:xfrm>
          <a:off x="1915839" y="1229752"/>
          <a:ext cx="5343052" cy="3263644"/>
        </p:xfrm>
        <a:graphic>
          <a:graphicData uri="http://schemas.openxmlformats.org/drawingml/2006/table">
            <a:tbl>
              <a:tblPr>
                <a:noFill/>
                <a:tableStyleId>{446804A8-9AA5-4523-9CF0-375E58D32479}</a:tableStyleId>
              </a:tblPr>
              <a:tblGrid>
                <a:gridCol w="1335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7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5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altLang="en-US" sz="1800" b="0" i="0" u="none" strike="noStrike" cap="none" dirty="0">
                          <a:solidFill>
                            <a:schemeClr val="bg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분류</a:t>
                      </a:r>
                      <a:endParaRPr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>
                          <a:solidFill>
                            <a:srgbClr val="C6DAEC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명칭</a:t>
                      </a:r>
                      <a:endParaRPr dirty="0">
                        <a:solidFill>
                          <a:srgbClr val="C6DAEC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273568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JM" altLang="ko-KR" sz="1800" b="0" i="0" u="none" strike="noStrike" cap="none" dirty="0">
                          <a:solidFill>
                            <a:schemeClr val="bg1"/>
                          </a:solidFill>
                          <a:latin typeface="Muli"/>
                          <a:ea typeface="Arial"/>
                          <a:cs typeface="Arial" pitchFamily="34" charset="0"/>
                          <a:sym typeface="Arial"/>
                        </a:rPr>
                        <a:t>O/S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              window 7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primium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Muli"/>
                        </a:rPr>
                        <a:t>(64bit)</a:t>
                      </a:r>
                    </a:p>
                  </a:txBody>
                  <a:tcPr>
                    <a:lnL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120314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Language</a:t>
                      </a:r>
                      <a:endParaRPr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JM" altLang="ko-KR" sz="1800" b="0" i="0" u="none" strike="noStrike" kern="1200" cap="none" dirty="0">
                          <a:solidFill>
                            <a:schemeClr val="bg1"/>
                          </a:solidFill>
                          <a:latin typeface="Muli"/>
                          <a:ea typeface="Arial"/>
                          <a:cs typeface="Arial" pitchFamily="34" charset="0"/>
                          <a:sym typeface="Arial"/>
                        </a:rPr>
                        <a:t>JAVA version 1.8.0_171</a:t>
                      </a:r>
                      <a:endParaRPr lang="en-JM" altLang="ko-KR"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Arial"/>
                        <a:cs typeface="Arial" pitchFamily="34" charset="0"/>
                        <a:sym typeface="Arial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3626689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Script</a:t>
                      </a:r>
                      <a:endParaRPr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b="0" i="0" u="none" strike="noStrike" cap="none" dirty="0" err="1">
                          <a:solidFill>
                            <a:schemeClr val="bg1"/>
                          </a:solidFill>
                          <a:latin typeface="Muli"/>
                          <a:ea typeface="Arial"/>
                          <a:cs typeface="Arial" pitchFamily="34" charset="0"/>
                          <a:sym typeface="Arial"/>
                        </a:rPr>
                        <a:t>Javascript</a:t>
                      </a:r>
                      <a:r>
                        <a:rPr lang="en-US" altLang="ko-KR" sz="1800" b="0" i="0" u="none" strike="noStrike" cap="none" dirty="0">
                          <a:solidFill>
                            <a:schemeClr val="bg1"/>
                          </a:solidFill>
                          <a:latin typeface="Muli"/>
                          <a:ea typeface="Arial"/>
                          <a:cs typeface="Arial" pitchFamily="34" charset="0"/>
                          <a:sym typeface="Arial"/>
                        </a:rPr>
                        <a:t>, jQuery, Ajax</a:t>
                      </a:r>
                      <a:endParaRPr lang="en-JM" altLang="ko-KR"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Arial"/>
                        <a:cs typeface="Arial" pitchFamily="34" charset="0"/>
                        <a:sym typeface="Arial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17750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Server</a:t>
                      </a:r>
                      <a:endParaRPr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JM" altLang="ko-KR" sz="1800" b="0" i="0" u="none" strike="noStrike" kern="1200" cap="none" dirty="0">
                          <a:solidFill>
                            <a:schemeClr val="bg1"/>
                          </a:solidFill>
                          <a:latin typeface="Muli"/>
                          <a:ea typeface="Arial"/>
                          <a:cs typeface="Arial" pitchFamily="34" charset="0"/>
                          <a:sym typeface="Arial"/>
                        </a:rPr>
                        <a:t>Apache, Tomcat 8.5</a:t>
                      </a:r>
                      <a:endParaRPr lang="en-JM" altLang="ko-KR"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Arial"/>
                        <a:cs typeface="Arial" pitchFamily="34" charset="0"/>
                        <a:sym typeface="Arial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422737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Database</a:t>
                      </a:r>
                      <a:endParaRPr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b="0" i="0" u="none" strike="noStrike" cap="none" dirty="0">
                          <a:solidFill>
                            <a:schemeClr val="bg1"/>
                          </a:solidFill>
                          <a:latin typeface="Muli"/>
                          <a:ea typeface="Arial"/>
                          <a:cs typeface="Arial" pitchFamily="34" charset="0"/>
                          <a:sym typeface="Arial"/>
                        </a:rPr>
                        <a:t>Oracle</a:t>
                      </a:r>
                      <a:r>
                        <a:rPr lang="en-US" altLang="ko-KR" sz="1800" b="0" i="0" u="none" strike="noStrike" cap="none" baseline="0" dirty="0">
                          <a:solidFill>
                            <a:schemeClr val="bg1"/>
                          </a:solidFill>
                          <a:latin typeface="Muli"/>
                          <a:ea typeface="Arial"/>
                          <a:cs typeface="Arial" pitchFamily="34" charset="0"/>
                          <a:sym typeface="Arial"/>
                        </a:rPr>
                        <a:t> Database 11g Express</a:t>
                      </a:r>
                      <a:endParaRPr lang="en-JM" altLang="ko-KR"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Arial"/>
                        <a:cs typeface="Arial" pitchFamily="34" charset="0"/>
                        <a:sym typeface="Arial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708579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Framework</a:t>
                      </a:r>
                      <a:endParaRPr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b="0" i="0" u="none" strike="noStrike" kern="1200" cap="none" dirty="0">
                          <a:solidFill>
                            <a:schemeClr val="bg1"/>
                          </a:solidFill>
                          <a:latin typeface="Muli"/>
                          <a:ea typeface="Arial"/>
                          <a:cs typeface="Arial" pitchFamily="34" charset="0"/>
                          <a:sym typeface="Arial"/>
                        </a:rPr>
                        <a:t>MyBatis-3.4.6, Spring Tool Suite 3.9.5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Tool</a:t>
                      </a:r>
                      <a:endParaRPr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/>
                          </a:solidFill>
                          <a:latin typeface="Muli"/>
                        </a:rPr>
                        <a:t>Sql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Muli"/>
                        </a:rPr>
                        <a:t> Developer</a:t>
                      </a:r>
                      <a:endParaRPr lang="en-JM" altLang="ko-KR" sz="1800" b="0" i="0" u="none" strike="noStrike" cap="none" dirty="0">
                        <a:solidFill>
                          <a:schemeClr val="bg1"/>
                        </a:solidFill>
                        <a:latin typeface="Muli"/>
                        <a:ea typeface="Arial"/>
                        <a:cs typeface="Arial" pitchFamily="34" charset="0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9B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47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0" name="Google Shape;440;p2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424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5189054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/>
              <a:t>프로젝트 목표</a:t>
            </a:r>
            <a:endParaRPr sz="60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829050" y="2464805"/>
            <a:ext cx="4333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ko-KR" sz="2400" dirty="0"/>
              <a:t>Project Goal</a:t>
            </a:r>
            <a:endParaRPr sz="2400" dirty="0"/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470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4485860" y="503825"/>
            <a:ext cx="4060955" cy="369107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3" name="Google Shape;563;p34"/>
          <p:cNvSpPr txBox="1">
            <a:spLocks noGrp="1"/>
          </p:cNvSpPr>
          <p:nvPr>
            <p:ph type="body" idx="4294967295"/>
          </p:nvPr>
        </p:nvSpPr>
        <p:spPr>
          <a:xfrm>
            <a:off x="1626127" y="503824"/>
            <a:ext cx="2838300" cy="787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 b="1" dirty="0">
                <a:solidFill>
                  <a:srgbClr val="19BBD5"/>
                </a:solidFill>
              </a:rPr>
              <a:t>DB </a:t>
            </a:r>
            <a:r>
              <a:rPr lang="ko-KR" altLang="en-US" sz="1050" b="1" dirty="0">
                <a:solidFill>
                  <a:srgbClr val="19BBD5"/>
                </a:solidFill>
              </a:rPr>
              <a:t>설계</a:t>
            </a:r>
            <a:endParaRPr sz="1050" b="1" dirty="0">
              <a:solidFill>
                <a:srgbClr val="19B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Oracle Database</a:t>
            </a:r>
            <a:r>
              <a:rPr lang="ko-KR" altLang="en-US" sz="1200" dirty="0"/>
              <a:t>를 이용하여 </a:t>
            </a:r>
            <a:r>
              <a:rPr lang="en-US" altLang="ko-KR" sz="1200" dirty="0"/>
              <a:t>DB</a:t>
            </a:r>
            <a:r>
              <a:rPr lang="ko-KR" altLang="en-US" sz="1200" dirty="0"/>
              <a:t>를 구축하고 데이터를 보관</a:t>
            </a:r>
            <a:r>
              <a:rPr lang="en-US" altLang="ko-KR" sz="1200" dirty="0"/>
              <a:t>/</a:t>
            </a:r>
            <a:r>
              <a:rPr lang="ko-KR" altLang="en-US" sz="1200" dirty="0"/>
              <a:t>활용</a:t>
            </a:r>
            <a:endParaRPr sz="1200" dirty="0"/>
          </a:p>
        </p:txBody>
      </p:sp>
      <p:grpSp>
        <p:nvGrpSpPr>
          <p:cNvPr id="564" name="Google Shape;564;p34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65" name="Google Shape;565;p3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91" y="1767257"/>
            <a:ext cx="1389716" cy="474043"/>
          </a:xfrm>
          <a:prstGeom prst="rect">
            <a:avLst/>
          </a:prstGeom>
        </p:spPr>
      </p:pic>
      <p:sp>
        <p:nvSpPr>
          <p:cNvPr id="15" name="Google Shape;563;p34"/>
          <p:cNvSpPr txBox="1">
            <a:spLocks/>
          </p:cNvSpPr>
          <p:nvPr/>
        </p:nvSpPr>
        <p:spPr>
          <a:xfrm>
            <a:off x="1626127" y="1349697"/>
            <a:ext cx="2838300" cy="78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en-US" altLang="ko-KR" sz="1050" b="1" dirty="0" err="1">
                <a:solidFill>
                  <a:srgbClr val="19BBD5"/>
                </a:solidFill>
              </a:rPr>
              <a:t>MyBatis</a:t>
            </a:r>
            <a:endParaRPr lang="ko-KR" altLang="en-US" sz="1050" b="1" dirty="0">
              <a:solidFill>
                <a:srgbClr val="19BBD5"/>
              </a:solidFill>
            </a:endParaRPr>
          </a:p>
          <a:p>
            <a:pPr marL="0" indent="0">
              <a:buFont typeface="Muli"/>
              <a:buNone/>
            </a:pPr>
            <a:r>
              <a:rPr lang="en-US" altLang="ko-KR" sz="1200" dirty="0" err="1"/>
              <a:t>MyBatis</a:t>
            </a:r>
            <a:r>
              <a:rPr lang="ko-KR" altLang="en-US" sz="1200" dirty="0"/>
              <a:t>를 이용한 </a:t>
            </a:r>
            <a:r>
              <a:rPr lang="en-US" altLang="ko-KR" sz="1200" dirty="0" err="1"/>
              <a:t>sql</a:t>
            </a:r>
            <a:r>
              <a:rPr lang="ko-KR" altLang="en-US" sz="1200" dirty="0"/>
              <a:t>문 관리와 동적 </a:t>
            </a:r>
            <a:r>
              <a:rPr lang="en-US" altLang="ko-KR" sz="1200" dirty="0" err="1"/>
              <a:t>sql</a:t>
            </a:r>
            <a:r>
              <a:rPr lang="ko-KR" altLang="en-US" sz="1200" dirty="0"/>
              <a:t>문 작성</a:t>
            </a:r>
          </a:p>
        </p:txBody>
      </p:sp>
      <p:sp>
        <p:nvSpPr>
          <p:cNvPr id="17" name="Google Shape;563;p34"/>
          <p:cNvSpPr txBox="1">
            <a:spLocks/>
          </p:cNvSpPr>
          <p:nvPr/>
        </p:nvSpPr>
        <p:spPr>
          <a:xfrm>
            <a:off x="1626127" y="2100451"/>
            <a:ext cx="2838300" cy="78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ko-KR" altLang="en-US" sz="1050" b="1" dirty="0">
                <a:solidFill>
                  <a:srgbClr val="19BBD5"/>
                </a:solidFill>
              </a:rPr>
              <a:t>형상관리</a:t>
            </a:r>
          </a:p>
          <a:p>
            <a:pPr marL="0" indent="0">
              <a:buFont typeface="Muli"/>
              <a:buNone/>
            </a:pPr>
            <a:r>
              <a:rPr lang="en-US" altLang="ko-KR" sz="1200" dirty="0"/>
              <a:t>GitHub</a:t>
            </a:r>
            <a:r>
              <a:rPr lang="ko-KR" altLang="en-US" sz="1200" dirty="0"/>
              <a:t>를 활용하여 공동 작업물의 형상 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991" y="2414248"/>
            <a:ext cx="859560" cy="9519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487" y="830582"/>
            <a:ext cx="829589" cy="82958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48" y="830582"/>
            <a:ext cx="1214126" cy="635604"/>
          </a:xfrm>
          <a:prstGeom prst="rect">
            <a:avLst/>
          </a:prstGeom>
        </p:spPr>
      </p:pic>
      <p:sp>
        <p:nvSpPr>
          <p:cNvPr id="27" name="Google Shape;563;p34"/>
          <p:cNvSpPr txBox="1">
            <a:spLocks/>
          </p:cNvSpPr>
          <p:nvPr/>
        </p:nvSpPr>
        <p:spPr>
          <a:xfrm>
            <a:off x="1626127" y="2789928"/>
            <a:ext cx="2838300" cy="787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ko-KR" altLang="en-US" sz="1050" b="1" dirty="0">
                <a:solidFill>
                  <a:srgbClr val="19BBD5"/>
                </a:solidFill>
              </a:rPr>
              <a:t>웹 사이트 구축</a:t>
            </a:r>
          </a:p>
          <a:p>
            <a:pPr marL="0" indent="0">
              <a:buFont typeface="Muli"/>
              <a:buNone/>
            </a:pPr>
            <a:r>
              <a:rPr lang="en-US" altLang="ko-KR" sz="1200" dirty="0"/>
              <a:t>Spring MVC </a:t>
            </a:r>
            <a:r>
              <a:rPr lang="ko-KR" altLang="en-US" sz="1200" dirty="0"/>
              <a:t>패턴을 적용하여 웹 서버 구축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5" y="2119195"/>
            <a:ext cx="882029" cy="882029"/>
          </a:xfrm>
          <a:prstGeom prst="rect">
            <a:avLst/>
          </a:prstGeom>
        </p:spPr>
      </p:pic>
      <p:sp>
        <p:nvSpPr>
          <p:cNvPr id="29" name="Google Shape;563;p34"/>
          <p:cNvSpPr txBox="1">
            <a:spLocks/>
          </p:cNvSpPr>
          <p:nvPr/>
        </p:nvSpPr>
        <p:spPr>
          <a:xfrm>
            <a:off x="1626127" y="3638274"/>
            <a:ext cx="2838300" cy="59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Font typeface="Muli"/>
              <a:buNone/>
            </a:pPr>
            <a:r>
              <a:rPr lang="ko-KR" altLang="en-US" sz="1050" b="1" dirty="0">
                <a:solidFill>
                  <a:srgbClr val="19BBD5"/>
                </a:solidFill>
              </a:rPr>
              <a:t>디자인</a:t>
            </a:r>
          </a:p>
          <a:p>
            <a:pPr marL="0" indent="0">
              <a:buFont typeface="Muli"/>
              <a:buNone/>
            </a:pPr>
            <a:r>
              <a:rPr lang="en-US" altLang="ko-KR" sz="1200" dirty="0"/>
              <a:t>CSS</a:t>
            </a:r>
            <a:r>
              <a:rPr lang="ko-KR" altLang="en-US" sz="1200" dirty="0"/>
              <a:t>를 활용하여 웹 디자인</a:t>
            </a:r>
          </a:p>
        </p:txBody>
      </p:sp>
    </p:spTree>
    <p:extLst>
      <p:ext uri="{BB962C8B-B14F-4D97-AF65-F5344CB8AC3E}">
        <p14:creationId xmlns:p14="http://schemas.microsoft.com/office/powerpoint/2010/main" val="3447041967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화면 슬라이드 쇼(16:9)</PresentationFormat>
  <Paragraphs>149</Paragraphs>
  <Slides>39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Helvetica Neue</vt:lpstr>
      <vt:lpstr>Muli</vt:lpstr>
      <vt:lpstr>Nixie One</vt:lpstr>
      <vt:lpstr>맑은 고딕</vt:lpstr>
      <vt:lpstr>Arial</vt:lpstr>
      <vt:lpstr>Imogen template</vt:lpstr>
      <vt:lpstr>RememberKG</vt:lpstr>
      <vt:lpstr>PowerPoint 프레젠테이션</vt:lpstr>
      <vt:lpstr>역할 분담</vt:lpstr>
      <vt:lpstr>역할 분담</vt:lpstr>
      <vt:lpstr>개발환경</vt:lpstr>
      <vt:lpstr>개발기간</vt:lpstr>
      <vt:lpstr>개발환경</vt:lpstr>
      <vt:lpstr>프로젝트 목표</vt:lpstr>
      <vt:lpstr>PowerPoint 프레젠테이션</vt:lpstr>
      <vt:lpstr>Data Base</vt:lpstr>
      <vt:lpstr>PowerPoint 프레젠테이션</vt:lpstr>
      <vt:lpstr>시스템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 구현</vt:lpstr>
      <vt:lpstr>관리자 로그인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시스템 시연</vt:lpstr>
      <vt:lpstr>Q&amp;A</vt:lpstr>
      <vt:lpstr>Thanks!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ShoppingMall</dc:title>
  <dc:creator>user</dc:creator>
  <cp:lastModifiedBy>kim Dear. Unknown</cp:lastModifiedBy>
  <cp:revision>115</cp:revision>
  <dcterms:modified xsi:type="dcterms:W3CDTF">2018-10-11T03:42:00Z</dcterms:modified>
  <cp:version>1000.0000.01</cp:version>
</cp:coreProperties>
</file>